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  <p:sldMasterId id="2147483679" r:id="rId2"/>
  </p:sldMasterIdLst>
  <p:notesMasterIdLst>
    <p:notesMasterId r:id="rId24"/>
  </p:notesMasterIdLst>
  <p:handoutMasterIdLst>
    <p:handoutMasterId r:id="rId25"/>
  </p:handoutMasterIdLst>
  <p:sldIdLst>
    <p:sldId id="256" r:id="rId3"/>
    <p:sldId id="258" r:id="rId4"/>
    <p:sldId id="269" r:id="rId5"/>
    <p:sldId id="343" r:id="rId6"/>
    <p:sldId id="349" r:id="rId7"/>
    <p:sldId id="348" r:id="rId8"/>
    <p:sldId id="363" r:id="rId9"/>
    <p:sldId id="371" r:id="rId10"/>
    <p:sldId id="372" r:id="rId11"/>
    <p:sldId id="376" r:id="rId12"/>
    <p:sldId id="377" r:id="rId13"/>
    <p:sldId id="375" r:id="rId14"/>
    <p:sldId id="374" r:id="rId15"/>
    <p:sldId id="370" r:id="rId16"/>
    <p:sldId id="357" r:id="rId17"/>
    <p:sldId id="364" r:id="rId18"/>
    <p:sldId id="369" r:id="rId19"/>
    <p:sldId id="366" r:id="rId20"/>
    <p:sldId id="346" r:id="rId21"/>
    <p:sldId id="347" r:id="rId22"/>
    <p:sldId id="345" r:id="rId23"/>
  </p:sldIdLst>
  <p:sldSz cx="12192000" cy="6858000"/>
  <p:notesSz cx="9928225" cy="6797675"/>
  <p:defaultTextStyle>
    <a:defPPr>
      <a:defRPr lang="zh-CN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FFF"/>
    <a:srgbClr val="E73A1C"/>
    <a:srgbClr val="30927B"/>
    <a:srgbClr val="F23C00"/>
    <a:srgbClr val="FFFFCC"/>
    <a:srgbClr val="E7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605" autoAdjust="0"/>
    <p:restoredTop sz="86412" autoAdjust="0"/>
  </p:normalViewPr>
  <p:slideViewPr>
    <p:cSldViewPr snapToGrid="0" snapToObjects="1">
      <p:cViewPr varScale="1">
        <p:scale>
          <a:sx n="75" d="100"/>
          <a:sy n="75" d="100"/>
        </p:scale>
        <p:origin x="77" y="30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3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8BD844-19E3-47AA-A9B7-936A2BE0C01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5017E9F-7D9B-4336-8296-075F336F8D5C}">
      <dgm:prSet phldrT="[文字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altLang="zh-TW" sz="3200" b="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113-7                                                 </a:t>
          </a:r>
          <a:r>
            <a:rPr lang="zh-TW" altLang="en-US" sz="3200" b="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技職領航 </a:t>
          </a:r>
          <a:r>
            <a:rPr lang="zh-TW" altLang="en-US" sz="3200" b="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適性多元</a:t>
          </a:r>
          <a:endParaRPr lang="zh-TW" altLang="zh-TW" sz="3200" b="0" dirty="0" smtClean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2171F82F-A63A-46FD-A9B3-981D8443A7D1}" type="parTrans" cxnId="{0B80729B-CDE8-49D9-BBDE-7CCD053DF4AE}">
      <dgm:prSet/>
      <dgm:spPr/>
      <dgm:t>
        <a:bodyPr/>
        <a:lstStyle/>
        <a:p>
          <a:endParaRPr lang="zh-TW" altLang="en-US"/>
        </a:p>
      </dgm:t>
    </dgm:pt>
    <dgm:pt modelId="{1499DFDD-A9D0-4A7C-9F95-FB9B9DAB4F2C}" type="sibTrans" cxnId="{0B80729B-CDE8-49D9-BBDE-7CCD053DF4AE}">
      <dgm:prSet/>
      <dgm:spPr/>
      <dgm:t>
        <a:bodyPr/>
        <a:lstStyle/>
        <a:p>
          <a:endParaRPr lang="zh-TW" altLang="en-US"/>
        </a:p>
      </dgm:t>
    </dgm:pt>
    <dgm:pt modelId="{E2B219D9-687F-4CDD-849F-00EB47175A15}">
      <dgm:prSet phldrT="[文字]" custT="1"/>
      <dgm:spPr>
        <a:solidFill>
          <a:schemeClr val="accent4"/>
        </a:solidFill>
      </dgm:spPr>
      <dgm:t>
        <a:bodyPr/>
        <a:lstStyle/>
        <a:p>
          <a:r>
            <a:rPr lang="en-US" altLang="zh-TW" sz="3200" b="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113-7-1                                              </a:t>
          </a:r>
          <a:r>
            <a:rPr lang="zh-TW" altLang="en-US" sz="3200" b="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技職領航</a:t>
          </a:r>
          <a:r>
            <a:rPr lang="zh-TW" altLang="en-US" sz="3200" b="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，適性多元</a:t>
          </a:r>
          <a:endParaRPr lang="zh-TW" altLang="en-US" sz="3200" b="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EFB7468A-6241-4759-A2D7-D6545E101F75}" type="parTrans" cxnId="{34E80277-2FDF-4201-AD8E-DFC37E65ED5E}">
      <dgm:prSet/>
      <dgm:spPr/>
      <dgm:t>
        <a:bodyPr/>
        <a:lstStyle/>
        <a:p>
          <a:endParaRPr lang="zh-TW" altLang="en-US"/>
        </a:p>
      </dgm:t>
    </dgm:pt>
    <dgm:pt modelId="{1B09B109-977B-443C-AFC6-05F094F4F4EE}" type="sibTrans" cxnId="{34E80277-2FDF-4201-AD8E-DFC37E65ED5E}">
      <dgm:prSet/>
      <dgm:spPr/>
      <dgm:t>
        <a:bodyPr/>
        <a:lstStyle/>
        <a:p>
          <a:endParaRPr lang="zh-TW" altLang="en-US"/>
        </a:p>
      </dgm:t>
    </dgm:pt>
    <dgm:pt modelId="{D98DCFC7-3367-4BF2-878E-A6FC496B78B2}">
      <dgm:prSet phldrT="[文字]" custT="1"/>
      <dgm:spPr>
        <a:solidFill>
          <a:schemeClr val="accent4"/>
        </a:solidFill>
      </dgm:spPr>
      <dgm:t>
        <a:bodyPr/>
        <a:lstStyle/>
        <a:p>
          <a:r>
            <a:rPr lang="en-US" altLang="zh-TW" sz="3200" b="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113-7-2                                        </a:t>
          </a:r>
          <a:r>
            <a:rPr lang="zh-TW" altLang="en-US" sz="3200" b="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技藝精進，特色課程</a:t>
          </a:r>
          <a:endParaRPr lang="zh-TW" altLang="zh-TW" sz="3200" b="0" dirty="0" smtClean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8F8A0A4B-83B0-46D0-9D7F-D6E1611818B2}" type="parTrans" cxnId="{515B102B-EC8F-4503-BDF2-6D34C8FEECF0}">
      <dgm:prSet/>
      <dgm:spPr/>
      <dgm:t>
        <a:bodyPr/>
        <a:lstStyle/>
        <a:p>
          <a:endParaRPr lang="zh-TW" altLang="en-US"/>
        </a:p>
      </dgm:t>
    </dgm:pt>
    <dgm:pt modelId="{8406CE14-AAFD-43B1-A477-7B9B78017817}" type="sibTrans" cxnId="{515B102B-EC8F-4503-BDF2-6D34C8FEECF0}">
      <dgm:prSet/>
      <dgm:spPr/>
      <dgm:t>
        <a:bodyPr/>
        <a:lstStyle/>
        <a:p>
          <a:endParaRPr lang="zh-TW" altLang="en-US"/>
        </a:p>
      </dgm:t>
    </dgm:pt>
    <dgm:pt modelId="{0B3ED727-54C3-465B-95D2-769F9022BBE5}" type="pres">
      <dgm:prSet presAssocID="{EC8BD844-19E3-47AA-A9B7-936A2BE0C01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3838C751-D2F9-4C20-BD0A-9C4504549A08}" type="pres">
      <dgm:prSet presAssocID="{15017E9F-7D9B-4336-8296-075F336F8D5C}" presName="hierRoot1" presStyleCnt="0">
        <dgm:presLayoutVars>
          <dgm:hierBranch val="init"/>
        </dgm:presLayoutVars>
      </dgm:prSet>
      <dgm:spPr/>
    </dgm:pt>
    <dgm:pt modelId="{E011A1EE-1AEF-4F1B-8E45-B1D4A804BF6D}" type="pres">
      <dgm:prSet presAssocID="{15017E9F-7D9B-4336-8296-075F336F8D5C}" presName="rootComposite1" presStyleCnt="0"/>
      <dgm:spPr/>
    </dgm:pt>
    <dgm:pt modelId="{36962960-23BB-44BE-8839-E1EBE5D71E24}" type="pres">
      <dgm:prSet presAssocID="{15017E9F-7D9B-4336-8296-075F336F8D5C}" presName="rootText1" presStyleLbl="node0" presStyleIdx="0" presStyleCnt="1" custScaleX="160438" custScaleY="6496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EF2E233-2B7B-4B00-BCE4-4758012B27DF}" type="pres">
      <dgm:prSet presAssocID="{15017E9F-7D9B-4336-8296-075F336F8D5C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10EECD50-84FF-4F80-A122-602F6CD17BAD}" type="pres">
      <dgm:prSet presAssocID="{15017E9F-7D9B-4336-8296-075F336F8D5C}" presName="hierChild2" presStyleCnt="0"/>
      <dgm:spPr/>
    </dgm:pt>
    <dgm:pt modelId="{FD377574-E19B-4CD7-90BB-D3ADDCD129A1}" type="pres">
      <dgm:prSet presAssocID="{EFB7468A-6241-4759-A2D7-D6545E101F75}" presName="Name37" presStyleLbl="parChTrans1D2" presStyleIdx="0" presStyleCnt="2"/>
      <dgm:spPr/>
      <dgm:t>
        <a:bodyPr/>
        <a:lstStyle/>
        <a:p>
          <a:endParaRPr lang="zh-TW" altLang="en-US"/>
        </a:p>
      </dgm:t>
    </dgm:pt>
    <dgm:pt modelId="{A47669AA-A09C-49AA-B53A-CE00DFBB1028}" type="pres">
      <dgm:prSet presAssocID="{E2B219D9-687F-4CDD-849F-00EB47175A15}" presName="hierRoot2" presStyleCnt="0">
        <dgm:presLayoutVars>
          <dgm:hierBranch val="init"/>
        </dgm:presLayoutVars>
      </dgm:prSet>
      <dgm:spPr/>
    </dgm:pt>
    <dgm:pt modelId="{931A7258-B5B9-4A94-9148-D5BAD25108F7}" type="pres">
      <dgm:prSet presAssocID="{E2B219D9-687F-4CDD-849F-00EB47175A15}" presName="rootComposite" presStyleCnt="0"/>
      <dgm:spPr/>
    </dgm:pt>
    <dgm:pt modelId="{E5B06884-3433-456D-A693-C8BCFB4FDCAC}" type="pres">
      <dgm:prSet presAssocID="{E2B219D9-687F-4CDD-849F-00EB47175A15}" presName="rootText" presStyleLbl="node2" presStyleIdx="0" presStyleCnt="2" custScaleX="148091" custScaleY="6496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88DA0D8-D23B-40C1-8083-051B3C5A7028}" type="pres">
      <dgm:prSet presAssocID="{E2B219D9-687F-4CDD-849F-00EB47175A15}" presName="rootConnector" presStyleLbl="node2" presStyleIdx="0" presStyleCnt="2"/>
      <dgm:spPr/>
      <dgm:t>
        <a:bodyPr/>
        <a:lstStyle/>
        <a:p>
          <a:endParaRPr lang="zh-TW" altLang="en-US"/>
        </a:p>
      </dgm:t>
    </dgm:pt>
    <dgm:pt modelId="{5AE4F8AF-5711-4D30-A6DB-0D9769F9AB71}" type="pres">
      <dgm:prSet presAssocID="{E2B219D9-687F-4CDD-849F-00EB47175A15}" presName="hierChild4" presStyleCnt="0"/>
      <dgm:spPr/>
    </dgm:pt>
    <dgm:pt modelId="{B8B78862-BCC9-484D-AA67-42474D4BEAD5}" type="pres">
      <dgm:prSet presAssocID="{E2B219D9-687F-4CDD-849F-00EB47175A15}" presName="hierChild5" presStyleCnt="0"/>
      <dgm:spPr/>
    </dgm:pt>
    <dgm:pt modelId="{5E9CA089-50FD-4F57-B1B6-660AF9CE8B1F}" type="pres">
      <dgm:prSet presAssocID="{8F8A0A4B-83B0-46D0-9D7F-D6E1611818B2}" presName="Name37" presStyleLbl="parChTrans1D2" presStyleIdx="1" presStyleCnt="2"/>
      <dgm:spPr/>
      <dgm:t>
        <a:bodyPr/>
        <a:lstStyle/>
        <a:p>
          <a:endParaRPr lang="zh-TW" altLang="en-US"/>
        </a:p>
      </dgm:t>
    </dgm:pt>
    <dgm:pt modelId="{7B2DE38F-6523-4F12-924C-28BAC0CBCDE4}" type="pres">
      <dgm:prSet presAssocID="{D98DCFC7-3367-4BF2-878E-A6FC496B78B2}" presName="hierRoot2" presStyleCnt="0">
        <dgm:presLayoutVars>
          <dgm:hierBranch val="init"/>
        </dgm:presLayoutVars>
      </dgm:prSet>
      <dgm:spPr/>
    </dgm:pt>
    <dgm:pt modelId="{BDDAAE04-2340-4F20-B8B7-0706EBA227E5}" type="pres">
      <dgm:prSet presAssocID="{D98DCFC7-3367-4BF2-878E-A6FC496B78B2}" presName="rootComposite" presStyleCnt="0"/>
      <dgm:spPr/>
    </dgm:pt>
    <dgm:pt modelId="{94F05779-12EA-4439-9A33-56A9766F6487}" type="pres">
      <dgm:prSet presAssocID="{D98DCFC7-3367-4BF2-878E-A6FC496B78B2}" presName="rootText" presStyleLbl="node2" presStyleIdx="1" presStyleCnt="2" custScaleX="153459" custScaleY="6330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860173A-3B12-4A06-9EE6-8A602E2F2288}" type="pres">
      <dgm:prSet presAssocID="{D98DCFC7-3367-4BF2-878E-A6FC496B78B2}" presName="rootConnector" presStyleLbl="node2" presStyleIdx="1" presStyleCnt="2"/>
      <dgm:spPr/>
      <dgm:t>
        <a:bodyPr/>
        <a:lstStyle/>
        <a:p>
          <a:endParaRPr lang="zh-TW" altLang="en-US"/>
        </a:p>
      </dgm:t>
    </dgm:pt>
    <dgm:pt modelId="{C46A36C2-6E95-46E0-8143-ECC07AC89A4C}" type="pres">
      <dgm:prSet presAssocID="{D98DCFC7-3367-4BF2-878E-A6FC496B78B2}" presName="hierChild4" presStyleCnt="0"/>
      <dgm:spPr/>
    </dgm:pt>
    <dgm:pt modelId="{A6B78118-103E-4B43-A41E-0D7189FA3A38}" type="pres">
      <dgm:prSet presAssocID="{D98DCFC7-3367-4BF2-878E-A6FC496B78B2}" presName="hierChild5" presStyleCnt="0"/>
      <dgm:spPr/>
    </dgm:pt>
    <dgm:pt modelId="{CC5E376C-6325-45E7-AFF7-59CF4A4D5BF1}" type="pres">
      <dgm:prSet presAssocID="{15017E9F-7D9B-4336-8296-075F336F8D5C}" presName="hierChild3" presStyleCnt="0"/>
      <dgm:spPr/>
    </dgm:pt>
  </dgm:ptLst>
  <dgm:cxnLst>
    <dgm:cxn modelId="{A37AC157-9BFA-472D-A910-5E08991F1294}" type="presOf" srcId="{EC8BD844-19E3-47AA-A9B7-936A2BE0C018}" destId="{0B3ED727-54C3-465B-95D2-769F9022BBE5}" srcOrd="0" destOrd="0" presId="urn:microsoft.com/office/officeart/2005/8/layout/orgChart1"/>
    <dgm:cxn modelId="{0B80729B-CDE8-49D9-BBDE-7CCD053DF4AE}" srcId="{EC8BD844-19E3-47AA-A9B7-936A2BE0C018}" destId="{15017E9F-7D9B-4336-8296-075F336F8D5C}" srcOrd="0" destOrd="0" parTransId="{2171F82F-A63A-46FD-A9B3-981D8443A7D1}" sibTransId="{1499DFDD-A9D0-4A7C-9F95-FB9B9DAB4F2C}"/>
    <dgm:cxn modelId="{5FCDC830-2755-4390-8FC3-BE6AB4B73511}" type="presOf" srcId="{E2B219D9-687F-4CDD-849F-00EB47175A15}" destId="{E5B06884-3433-456D-A693-C8BCFB4FDCAC}" srcOrd="0" destOrd="0" presId="urn:microsoft.com/office/officeart/2005/8/layout/orgChart1"/>
    <dgm:cxn modelId="{5DB8421E-3DB4-4FDB-BD82-1C748CF2F904}" type="presOf" srcId="{D98DCFC7-3367-4BF2-878E-A6FC496B78B2}" destId="{1860173A-3B12-4A06-9EE6-8A602E2F2288}" srcOrd="1" destOrd="0" presId="urn:microsoft.com/office/officeart/2005/8/layout/orgChart1"/>
    <dgm:cxn modelId="{F75D1118-246D-4A8F-89D3-B701E54299DF}" type="presOf" srcId="{E2B219D9-687F-4CDD-849F-00EB47175A15}" destId="{C88DA0D8-D23B-40C1-8083-051B3C5A7028}" srcOrd="1" destOrd="0" presId="urn:microsoft.com/office/officeart/2005/8/layout/orgChart1"/>
    <dgm:cxn modelId="{CA8BF0BB-7184-4820-9376-2C8DBCA83F7B}" type="presOf" srcId="{EFB7468A-6241-4759-A2D7-D6545E101F75}" destId="{FD377574-E19B-4CD7-90BB-D3ADDCD129A1}" srcOrd="0" destOrd="0" presId="urn:microsoft.com/office/officeart/2005/8/layout/orgChart1"/>
    <dgm:cxn modelId="{34E80277-2FDF-4201-AD8E-DFC37E65ED5E}" srcId="{15017E9F-7D9B-4336-8296-075F336F8D5C}" destId="{E2B219D9-687F-4CDD-849F-00EB47175A15}" srcOrd="0" destOrd="0" parTransId="{EFB7468A-6241-4759-A2D7-D6545E101F75}" sibTransId="{1B09B109-977B-443C-AFC6-05F094F4F4EE}"/>
    <dgm:cxn modelId="{22564E9A-B296-4943-B1B0-89C3E5948105}" type="presOf" srcId="{15017E9F-7D9B-4336-8296-075F336F8D5C}" destId="{1EF2E233-2B7B-4B00-BCE4-4758012B27DF}" srcOrd="1" destOrd="0" presId="urn:microsoft.com/office/officeart/2005/8/layout/orgChart1"/>
    <dgm:cxn modelId="{515B102B-EC8F-4503-BDF2-6D34C8FEECF0}" srcId="{15017E9F-7D9B-4336-8296-075F336F8D5C}" destId="{D98DCFC7-3367-4BF2-878E-A6FC496B78B2}" srcOrd="1" destOrd="0" parTransId="{8F8A0A4B-83B0-46D0-9D7F-D6E1611818B2}" sibTransId="{8406CE14-AAFD-43B1-A477-7B9B78017817}"/>
    <dgm:cxn modelId="{72548565-0352-4CFE-8014-5BE4873BF1EC}" type="presOf" srcId="{15017E9F-7D9B-4336-8296-075F336F8D5C}" destId="{36962960-23BB-44BE-8839-E1EBE5D71E24}" srcOrd="0" destOrd="0" presId="urn:microsoft.com/office/officeart/2005/8/layout/orgChart1"/>
    <dgm:cxn modelId="{B8EE3490-9325-4611-AA8D-D1BE5E8866AF}" type="presOf" srcId="{D98DCFC7-3367-4BF2-878E-A6FC496B78B2}" destId="{94F05779-12EA-4439-9A33-56A9766F6487}" srcOrd="0" destOrd="0" presId="urn:microsoft.com/office/officeart/2005/8/layout/orgChart1"/>
    <dgm:cxn modelId="{E166B7A5-9846-45EC-A283-E8DF0B422DAF}" type="presOf" srcId="{8F8A0A4B-83B0-46D0-9D7F-D6E1611818B2}" destId="{5E9CA089-50FD-4F57-B1B6-660AF9CE8B1F}" srcOrd="0" destOrd="0" presId="urn:microsoft.com/office/officeart/2005/8/layout/orgChart1"/>
    <dgm:cxn modelId="{381FCBD9-3C2F-4946-9EEA-E9544B935D8D}" type="presParOf" srcId="{0B3ED727-54C3-465B-95D2-769F9022BBE5}" destId="{3838C751-D2F9-4C20-BD0A-9C4504549A08}" srcOrd="0" destOrd="0" presId="urn:microsoft.com/office/officeart/2005/8/layout/orgChart1"/>
    <dgm:cxn modelId="{DB1C3EAE-6A66-4EB9-9EDB-1B2FEB2D64AC}" type="presParOf" srcId="{3838C751-D2F9-4C20-BD0A-9C4504549A08}" destId="{E011A1EE-1AEF-4F1B-8E45-B1D4A804BF6D}" srcOrd="0" destOrd="0" presId="urn:microsoft.com/office/officeart/2005/8/layout/orgChart1"/>
    <dgm:cxn modelId="{5B370741-2D1C-4EC7-A897-05389DD6836E}" type="presParOf" srcId="{E011A1EE-1AEF-4F1B-8E45-B1D4A804BF6D}" destId="{36962960-23BB-44BE-8839-E1EBE5D71E24}" srcOrd="0" destOrd="0" presId="urn:microsoft.com/office/officeart/2005/8/layout/orgChart1"/>
    <dgm:cxn modelId="{AFC42F2A-EBB2-4558-B918-F1BC8CE32FE4}" type="presParOf" srcId="{E011A1EE-1AEF-4F1B-8E45-B1D4A804BF6D}" destId="{1EF2E233-2B7B-4B00-BCE4-4758012B27DF}" srcOrd="1" destOrd="0" presId="urn:microsoft.com/office/officeart/2005/8/layout/orgChart1"/>
    <dgm:cxn modelId="{F955E224-ADE0-466B-BDB2-ADE203AF7EF1}" type="presParOf" srcId="{3838C751-D2F9-4C20-BD0A-9C4504549A08}" destId="{10EECD50-84FF-4F80-A122-602F6CD17BAD}" srcOrd="1" destOrd="0" presId="urn:microsoft.com/office/officeart/2005/8/layout/orgChart1"/>
    <dgm:cxn modelId="{55B0C395-25F2-4C26-88AC-72239625A8C0}" type="presParOf" srcId="{10EECD50-84FF-4F80-A122-602F6CD17BAD}" destId="{FD377574-E19B-4CD7-90BB-D3ADDCD129A1}" srcOrd="0" destOrd="0" presId="urn:microsoft.com/office/officeart/2005/8/layout/orgChart1"/>
    <dgm:cxn modelId="{0435F36B-432B-4DEB-B813-88BAD3F884B2}" type="presParOf" srcId="{10EECD50-84FF-4F80-A122-602F6CD17BAD}" destId="{A47669AA-A09C-49AA-B53A-CE00DFBB1028}" srcOrd="1" destOrd="0" presId="urn:microsoft.com/office/officeart/2005/8/layout/orgChart1"/>
    <dgm:cxn modelId="{DF8AFFCC-38E0-4911-835D-DC7EA67EECF6}" type="presParOf" srcId="{A47669AA-A09C-49AA-B53A-CE00DFBB1028}" destId="{931A7258-B5B9-4A94-9148-D5BAD25108F7}" srcOrd="0" destOrd="0" presId="urn:microsoft.com/office/officeart/2005/8/layout/orgChart1"/>
    <dgm:cxn modelId="{72065142-09D7-4D4D-A403-F80CD706D454}" type="presParOf" srcId="{931A7258-B5B9-4A94-9148-D5BAD25108F7}" destId="{E5B06884-3433-456D-A693-C8BCFB4FDCAC}" srcOrd="0" destOrd="0" presId="urn:microsoft.com/office/officeart/2005/8/layout/orgChart1"/>
    <dgm:cxn modelId="{B5D93516-BE3F-41BC-BBA9-08353F1E598E}" type="presParOf" srcId="{931A7258-B5B9-4A94-9148-D5BAD25108F7}" destId="{C88DA0D8-D23B-40C1-8083-051B3C5A7028}" srcOrd="1" destOrd="0" presId="urn:microsoft.com/office/officeart/2005/8/layout/orgChart1"/>
    <dgm:cxn modelId="{24E5E4B0-1C08-4CDB-BAB2-0CA1E44BBC71}" type="presParOf" srcId="{A47669AA-A09C-49AA-B53A-CE00DFBB1028}" destId="{5AE4F8AF-5711-4D30-A6DB-0D9769F9AB71}" srcOrd="1" destOrd="0" presId="urn:microsoft.com/office/officeart/2005/8/layout/orgChart1"/>
    <dgm:cxn modelId="{85C6C10E-77EB-4B44-8D82-3CC283FCD75C}" type="presParOf" srcId="{A47669AA-A09C-49AA-B53A-CE00DFBB1028}" destId="{B8B78862-BCC9-484D-AA67-42474D4BEAD5}" srcOrd="2" destOrd="0" presId="urn:microsoft.com/office/officeart/2005/8/layout/orgChart1"/>
    <dgm:cxn modelId="{93638025-D1D8-4F08-BBE4-8D8802AD78E5}" type="presParOf" srcId="{10EECD50-84FF-4F80-A122-602F6CD17BAD}" destId="{5E9CA089-50FD-4F57-B1B6-660AF9CE8B1F}" srcOrd="2" destOrd="0" presId="urn:microsoft.com/office/officeart/2005/8/layout/orgChart1"/>
    <dgm:cxn modelId="{353E82AA-4F30-44C8-BC8C-9670B33FD3DF}" type="presParOf" srcId="{10EECD50-84FF-4F80-A122-602F6CD17BAD}" destId="{7B2DE38F-6523-4F12-924C-28BAC0CBCDE4}" srcOrd="3" destOrd="0" presId="urn:microsoft.com/office/officeart/2005/8/layout/orgChart1"/>
    <dgm:cxn modelId="{CC28CF0C-6FC3-421A-9BE7-B86210AE6479}" type="presParOf" srcId="{7B2DE38F-6523-4F12-924C-28BAC0CBCDE4}" destId="{BDDAAE04-2340-4F20-B8B7-0706EBA227E5}" srcOrd="0" destOrd="0" presId="urn:microsoft.com/office/officeart/2005/8/layout/orgChart1"/>
    <dgm:cxn modelId="{89E81951-667E-42E4-9640-6A96E6131194}" type="presParOf" srcId="{BDDAAE04-2340-4F20-B8B7-0706EBA227E5}" destId="{94F05779-12EA-4439-9A33-56A9766F6487}" srcOrd="0" destOrd="0" presId="urn:microsoft.com/office/officeart/2005/8/layout/orgChart1"/>
    <dgm:cxn modelId="{F21EA570-E604-4E6E-AFC5-A82D981F67B6}" type="presParOf" srcId="{BDDAAE04-2340-4F20-B8B7-0706EBA227E5}" destId="{1860173A-3B12-4A06-9EE6-8A602E2F2288}" srcOrd="1" destOrd="0" presId="urn:microsoft.com/office/officeart/2005/8/layout/orgChart1"/>
    <dgm:cxn modelId="{DAF1F4E1-1A94-4EFD-B6B8-6E0BABD9B4CC}" type="presParOf" srcId="{7B2DE38F-6523-4F12-924C-28BAC0CBCDE4}" destId="{C46A36C2-6E95-46E0-8143-ECC07AC89A4C}" srcOrd="1" destOrd="0" presId="urn:microsoft.com/office/officeart/2005/8/layout/orgChart1"/>
    <dgm:cxn modelId="{D1012325-3E16-465C-B25E-25BD692E21E0}" type="presParOf" srcId="{7B2DE38F-6523-4F12-924C-28BAC0CBCDE4}" destId="{A6B78118-103E-4B43-A41E-0D7189FA3A38}" srcOrd="2" destOrd="0" presId="urn:microsoft.com/office/officeart/2005/8/layout/orgChart1"/>
    <dgm:cxn modelId="{A8FFB950-D38E-423F-BA0D-3DECCCC824E7}" type="presParOf" srcId="{3838C751-D2F9-4C20-BD0A-9C4504549A08}" destId="{CC5E376C-6325-45E7-AFF7-59CF4A4D5BF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9CA089-50FD-4F57-B1B6-660AF9CE8B1F}">
      <dsp:nvSpPr>
        <dsp:cNvPr id="0" name=""/>
        <dsp:cNvSpPr/>
      </dsp:nvSpPr>
      <dsp:spPr>
        <a:xfrm>
          <a:off x="5999212" y="2096278"/>
          <a:ext cx="3142178" cy="7804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0238"/>
              </a:lnTo>
              <a:lnTo>
                <a:pt x="3142178" y="390238"/>
              </a:lnTo>
              <a:lnTo>
                <a:pt x="3142178" y="78047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377574-E19B-4CD7-90BB-D3ADDCD129A1}">
      <dsp:nvSpPr>
        <dsp:cNvPr id="0" name=""/>
        <dsp:cNvSpPr/>
      </dsp:nvSpPr>
      <dsp:spPr>
        <a:xfrm>
          <a:off x="2757281" y="2096278"/>
          <a:ext cx="3241930" cy="780476"/>
        </a:xfrm>
        <a:custGeom>
          <a:avLst/>
          <a:gdLst/>
          <a:ahLst/>
          <a:cxnLst/>
          <a:rect l="0" t="0" r="0" b="0"/>
          <a:pathLst>
            <a:path>
              <a:moveTo>
                <a:pt x="3241930" y="0"/>
              </a:moveTo>
              <a:lnTo>
                <a:pt x="3241930" y="390238"/>
              </a:lnTo>
              <a:lnTo>
                <a:pt x="0" y="390238"/>
              </a:lnTo>
              <a:lnTo>
                <a:pt x="0" y="78047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962960-23BB-44BE-8839-E1EBE5D71E24}">
      <dsp:nvSpPr>
        <dsp:cNvPr id="0" name=""/>
        <dsp:cNvSpPr/>
      </dsp:nvSpPr>
      <dsp:spPr>
        <a:xfrm>
          <a:off x="3017830" y="889086"/>
          <a:ext cx="5962763" cy="1207192"/>
        </a:xfrm>
        <a:prstGeom prst="rect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b="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113-7                                                 </a:t>
          </a:r>
          <a:r>
            <a:rPr lang="zh-TW" altLang="en-US" sz="3200" b="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技職領航 </a:t>
          </a:r>
          <a:r>
            <a:rPr lang="zh-TW" altLang="en-US" sz="3200" b="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適性多元</a:t>
          </a:r>
          <a:endParaRPr lang="zh-TW" altLang="zh-TW" sz="3200" b="0" kern="1200" dirty="0" smtClean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sp:txBody>
      <dsp:txXfrm>
        <a:off x="3017830" y="889086"/>
        <a:ext cx="5962763" cy="1207192"/>
      </dsp:txXfrm>
    </dsp:sp>
    <dsp:sp modelId="{E5B06884-3433-456D-A693-C8BCFB4FDCAC}">
      <dsp:nvSpPr>
        <dsp:cNvPr id="0" name=""/>
        <dsp:cNvSpPr/>
      </dsp:nvSpPr>
      <dsp:spPr>
        <a:xfrm>
          <a:off x="5341" y="2876755"/>
          <a:ext cx="5503880" cy="1207192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b="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113-7-1                                              </a:t>
          </a:r>
          <a:r>
            <a:rPr lang="zh-TW" altLang="en-US" sz="3200" b="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技職領航</a:t>
          </a:r>
          <a:r>
            <a:rPr lang="zh-TW" altLang="en-US" sz="3200" b="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，適性多元</a:t>
          </a:r>
          <a:endParaRPr lang="zh-TW" altLang="en-US" sz="3200" b="0" kern="120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sp:txBody>
      <dsp:txXfrm>
        <a:off x="5341" y="2876755"/>
        <a:ext cx="5503880" cy="1207192"/>
      </dsp:txXfrm>
    </dsp:sp>
    <dsp:sp modelId="{94F05779-12EA-4439-9A33-56A9766F6487}">
      <dsp:nvSpPr>
        <dsp:cNvPr id="0" name=""/>
        <dsp:cNvSpPr/>
      </dsp:nvSpPr>
      <dsp:spPr>
        <a:xfrm>
          <a:off x="6289698" y="2876755"/>
          <a:ext cx="5703385" cy="1176326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b="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113-7-2                                        </a:t>
          </a:r>
          <a:r>
            <a:rPr lang="zh-TW" altLang="en-US" sz="3200" b="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技藝精進，特色課程</a:t>
          </a:r>
          <a:endParaRPr lang="zh-TW" altLang="zh-TW" sz="3200" b="0" kern="1200" dirty="0" smtClean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sp:txBody>
      <dsp:txXfrm>
        <a:off x="6289698" y="2876755"/>
        <a:ext cx="5703385" cy="11763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301922" cy="339829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3989" y="2"/>
            <a:ext cx="4301922" cy="339829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r">
              <a:defRPr sz="1200"/>
            </a:lvl1pPr>
          </a:lstStyle>
          <a:p>
            <a:fld id="{F2C3962D-A9F4-4269-8710-5211EFFD3C9D}" type="datetimeFigureOut">
              <a:rPr lang="zh-TW" altLang="en-US" smtClean="0"/>
              <a:pPr/>
              <a:t>2024/12/18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762"/>
            <a:ext cx="4301922" cy="339829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3989" y="6456762"/>
            <a:ext cx="4301922" cy="339829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r">
              <a:defRPr sz="1200"/>
            </a:lvl1pPr>
          </a:lstStyle>
          <a:p>
            <a:fld id="{8D2EDA00-2F18-4449-82A7-C2EB3DF46CE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4583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301922" cy="339829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3989" y="2"/>
            <a:ext cx="4301922" cy="339829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r">
              <a:defRPr sz="1200"/>
            </a:lvl1pPr>
          </a:lstStyle>
          <a:p>
            <a:fld id="{5A3093E2-38EF-4A67-B9BA-7C11B19BDBF0}" type="datetimeFigureOut">
              <a:rPr lang="zh-TW" altLang="en-US" smtClean="0"/>
              <a:pPr/>
              <a:t>2024/12/18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12" tIns="45656" rIns="91312" bIns="45656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3286" y="3228924"/>
            <a:ext cx="7941654" cy="3058465"/>
          </a:xfrm>
          <a:prstGeom prst="rect">
            <a:avLst/>
          </a:prstGeom>
        </p:spPr>
        <p:txBody>
          <a:bodyPr vert="horz" lIns="91312" tIns="45656" rIns="91312" bIns="45656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456762"/>
            <a:ext cx="4301922" cy="339829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3989" y="6456762"/>
            <a:ext cx="4301922" cy="339829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r">
              <a:defRPr sz="1200"/>
            </a:lvl1pPr>
          </a:lstStyle>
          <a:p>
            <a:fld id="{341368E0-5B54-4E62-9C1E-F3D54DF9665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6000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68E0-5B54-4E62-9C1E-F3D54DF96650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3054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68E0-5B54-4E62-9C1E-F3D54DF96650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301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68E0-5B54-4E62-9C1E-F3D54DF96650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8042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68E0-5B54-4E62-9C1E-F3D54DF96650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29873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68E0-5B54-4E62-9C1E-F3D54DF96650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5975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68E0-5B54-4E62-9C1E-F3D54DF96650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3908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68E0-5B54-4E62-9C1E-F3D54DF96650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6301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68E0-5B54-4E62-9C1E-F3D54DF96650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711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68E0-5B54-4E62-9C1E-F3D54DF96650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384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68E0-5B54-4E62-9C1E-F3D54DF96650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0103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68E0-5B54-4E62-9C1E-F3D54DF96650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877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68E0-5B54-4E62-9C1E-F3D54DF96650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3669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68E0-5B54-4E62-9C1E-F3D54DF96650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901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68E0-5B54-4E62-9C1E-F3D54DF96650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8787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68E0-5B54-4E62-9C1E-F3D54DF96650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6751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68E0-5B54-4E62-9C1E-F3D54DF96650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5466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officeplus.cn/" TargetMode="Externa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50000"/>
                </a:schemeClr>
              </a:gs>
              <a:gs pos="41000">
                <a:schemeClr val="accent1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72000">
                <a:schemeClr val="accent2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2915213" y="2128074"/>
            <a:ext cx="8084654" cy="104176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5400" b="1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endParaRPr kumimoji="1" lang="zh-CN" altLang="en-US" dirty="0"/>
          </a:p>
        </p:txBody>
      </p:sp>
      <p:grpSp>
        <p:nvGrpSpPr>
          <p:cNvPr id="9" name="组 8"/>
          <p:cNvGrpSpPr/>
          <p:nvPr userDrawn="1"/>
        </p:nvGrpSpPr>
        <p:grpSpPr>
          <a:xfrm rot="18636342">
            <a:off x="-4842314" y="-4768554"/>
            <a:ext cx="9526783" cy="8018066"/>
            <a:chOff x="-1833690" y="-2141397"/>
            <a:chExt cx="9526783" cy="9526783"/>
          </a:xfrm>
        </p:grpSpPr>
        <p:sp>
          <p:nvSpPr>
            <p:cNvPr id="7" name="椭圆 1"/>
            <p:cNvSpPr/>
            <p:nvPr userDrawn="1"/>
          </p:nvSpPr>
          <p:spPr>
            <a:xfrm rot="19800000">
              <a:off x="-1833690" y="-1857884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  <p:sp>
          <p:nvSpPr>
            <p:cNvPr id="8" name="椭圆 1"/>
            <p:cNvSpPr/>
            <p:nvPr userDrawn="1"/>
          </p:nvSpPr>
          <p:spPr>
            <a:xfrm rot="16690395">
              <a:off x="-1479391" y="-1768634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</p:grpSp>
      <p:sp>
        <p:nvSpPr>
          <p:cNvPr id="10" name="文本占位符 6"/>
          <p:cNvSpPr>
            <a:spLocks noGrp="1"/>
          </p:cNvSpPr>
          <p:nvPr>
            <p:ph type="body" sz="quarter" idx="14"/>
          </p:nvPr>
        </p:nvSpPr>
        <p:spPr>
          <a:xfrm>
            <a:off x="2915213" y="3169834"/>
            <a:ext cx="8084654" cy="58864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endParaRPr kumimoji="1" lang="zh-CN" altLang="en-US" dirty="0"/>
          </a:p>
        </p:txBody>
      </p:sp>
      <p:grpSp>
        <p:nvGrpSpPr>
          <p:cNvPr id="11" name="组 10"/>
          <p:cNvGrpSpPr/>
          <p:nvPr userDrawn="1"/>
        </p:nvGrpSpPr>
        <p:grpSpPr>
          <a:xfrm rot="18636342">
            <a:off x="7423535" y="5313870"/>
            <a:ext cx="9526783" cy="8018066"/>
            <a:chOff x="-1833690" y="-2141397"/>
            <a:chExt cx="9526783" cy="9526783"/>
          </a:xfrm>
        </p:grpSpPr>
        <p:sp>
          <p:nvSpPr>
            <p:cNvPr id="12" name="椭圆 1"/>
            <p:cNvSpPr/>
            <p:nvPr userDrawn="1"/>
          </p:nvSpPr>
          <p:spPr>
            <a:xfrm rot="19800000">
              <a:off x="-1833690" y="-1857884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  <p:sp>
          <p:nvSpPr>
            <p:cNvPr id="13" name="椭圆 1"/>
            <p:cNvSpPr/>
            <p:nvPr userDrawn="1"/>
          </p:nvSpPr>
          <p:spPr>
            <a:xfrm rot="16690395">
              <a:off x="-1479391" y="-1768634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</p:grpSp>
      <p:sp>
        <p:nvSpPr>
          <p:cNvPr id="14" name="文本占位符 6"/>
          <p:cNvSpPr>
            <a:spLocks noGrp="1"/>
          </p:cNvSpPr>
          <p:nvPr>
            <p:ph type="body" sz="quarter" idx="15"/>
          </p:nvPr>
        </p:nvSpPr>
        <p:spPr>
          <a:xfrm>
            <a:off x="2915213" y="4033466"/>
            <a:ext cx="8084654" cy="588643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00000"/>
              </a:lnSpc>
              <a:buFont typeface="Arial" charset="0"/>
              <a:buChar char="•"/>
              <a:defRPr sz="1400" b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982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7" name="组 6"/>
          <p:cNvGrpSpPr/>
          <p:nvPr userDrawn="1"/>
        </p:nvGrpSpPr>
        <p:grpSpPr>
          <a:xfrm>
            <a:off x="1955282" y="-1803666"/>
            <a:ext cx="7870890" cy="6691365"/>
            <a:chOff x="5067768" y="-852735"/>
            <a:chExt cx="9613786" cy="9526783"/>
          </a:xfrm>
        </p:grpSpPr>
        <p:sp>
          <p:nvSpPr>
            <p:cNvPr id="5" name="椭圆 1"/>
            <p:cNvSpPr/>
            <p:nvPr userDrawn="1"/>
          </p:nvSpPr>
          <p:spPr>
            <a:xfrm rot="19800000">
              <a:off x="5067768" y="-247745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  <p:sp>
          <p:nvSpPr>
            <p:cNvPr id="6" name="椭圆 1"/>
            <p:cNvSpPr/>
            <p:nvPr userDrawn="1"/>
          </p:nvSpPr>
          <p:spPr>
            <a:xfrm rot="17526771">
              <a:off x="5527534" y="-479972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</p:grpSp>
      <p:sp>
        <p:nvSpPr>
          <p:cNvPr id="8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4640704" y="660100"/>
            <a:ext cx="2910592" cy="237303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6600" b="1">
                <a:solidFill>
                  <a:schemeClr val="accent5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3724507" y="3033133"/>
            <a:ext cx="4742986" cy="82519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5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9300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6" name="组 5"/>
          <p:cNvGrpSpPr/>
          <p:nvPr userDrawn="1"/>
        </p:nvGrpSpPr>
        <p:grpSpPr>
          <a:xfrm rot="17100000" flipH="1">
            <a:off x="1415669" y="-1088262"/>
            <a:ext cx="12969854" cy="15178844"/>
            <a:chOff x="-3533241" y="-1493421"/>
            <a:chExt cx="10611835" cy="9526783"/>
          </a:xfrm>
        </p:grpSpPr>
        <p:sp>
          <p:nvSpPr>
            <p:cNvPr id="3" name="椭圆 1"/>
            <p:cNvSpPr/>
            <p:nvPr userDrawn="1"/>
          </p:nvSpPr>
          <p:spPr>
            <a:xfrm rot="19800000">
              <a:off x="-3533241" y="-1061330"/>
              <a:ext cx="10611835" cy="8841402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  <p:sp>
          <p:nvSpPr>
            <p:cNvPr id="4" name="椭圆 1"/>
            <p:cNvSpPr/>
            <p:nvPr userDrawn="1"/>
          </p:nvSpPr>
          <p:spPr>
            <a:xfrm rot="17526771">
              <a:off x="-3623933" y="-1120658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</p:grpSp>
      <p:sp>
        <p:nvSpPr>
          <p:cNvPr id="10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22289" y="258233"/>
            <a:ext cx="5302783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0833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椭圆 1"/>
          <p:cNvSpPr/>
          <p:nvPr userDrawn="1"/>
        </p:nvSpPr>
        <p:spPr>
          <a:xfrm rot="19800000">
            <a:off x="5067768" y="-247745"/>
            <a:ext cx="9526783" cy="8781257"/>
          </a:xfrm>
          <a:custGeom>
            <a:avLst/>
            <a:gdLst>
              <a:gd name="connsiteX0" fmla="*/ 0 w 5312228"/>
              <a:gd name="connsiteY0" fmla="*/ 2656114 h 5312228"/>
              <a:gd name="connsiteX1" fmla="*/ 2656114 w 5312228"/>
              <a:gd name="connsiteY1" fmla="*/ 0 h 5312228"/>
              <a:gd name="connsiteX2" fmla="*/ 5312228 w 5312228"/>
              <a:gd name="connsiteY2" fmla="*/ 2656114 h 5312228"/>
              <a:gd name="connsiteX3" fmla="*/ 2656114 w 5312228"/>
              <a:gd name="connsiteY3" fmla="*/ 5312228 h 5312228"/>
              <a:gd name="connsiteX4" fmla="*/ 0 w 5312228"/>
              <a:gd name="connsiteY4" fmla="*/ 2656114 h 5312228"/>
              <a:gd name="connsiteX0" fmla="*/ 108839 w 5421067"/>
              <a:gd name="connsiteY0" fmla="*/ 2712298 h 5368412"/>
              <a:gd name="connsiteX1" fmla="*/ 732953 w 5421067"/>
              <a:gd name="connsiteY1" fmla="*/ 1043155 h 5368412"/>
              <a:gd name="connsiteX2" fmla="*/ 2764953 w 5421067"/>
              <a:gd name="connsiteY2" fmla="*/ 56184 h 5368412"/>
              <a:gd name="connsiteX3" fmla="*/ 5421067 w 5421067"/>
              <a:gd name="connsiteY3" fmla="*/ 2712298 h 5368412"/>
              <a:gd name="connsiteX4" fmla="*/ 2764953 w 5421067"/>
              <a:gd name="connsiteY4" fmla="*/ 5368412 h 5368412"/>
              <a:gd name="connsiteX5" fmla="*/ 108839 w 5421067"/>
              <a:gd name="connsiteY5" fmla="*/ 2712298 h 5368412"/>
              <a:gd name="connsiteX0" fmla="*/ 108839 w 5480256"/>
              <a:gd name="connsiteY0" fmla="*/ 2656720 h 5312834"/>
              <a:gd name="connsiteX1" fmla="*/ 732953 w 5480256"/>
              <a:gd name="connsiteY1" fmla="*/ 987577 h 5312834"/>
              <a:gd name="connsiteX2" fmla="*/ 2764953 w 5480256"/>
              <a:gd name="connsiteY2" fmla="*/ 606 h 5312834"/>
              <a:gd name="connsiteX3" fmla="*/ 4303469 w 5480256"/>
              <a:gd name="connsiteY3" fmla="*/ 871463 h 5312834"/>
              <a:gd name="connsiteX4" fmla="*/ 5421067 w 5480256"/>
              <a:gd name="connsiteY4" fmla="*/ 2656720 h 5312834"/>
              <a:gd name="connsiteX5" fmla="*/ 2764953 w 5480256"/>
              <a:gd name="connsiteY5" fmla="*/ 5312834 h 5312834"/>
              <a:gd name="connsiteX6" fmla="*/ 108839 w 5480256"/>
              <a:gd name="connsiteY6" fmla="*/ 2656720 h 5312834"/>
              <a:gd name="connsiteX0" fmla="*/ 108839 w 5544800"/>
              <a:gd name="connsiteY0" fmla="*/ 2666351 h 5322465"/>
              <a:gd name="connsiteX1" fmla="*/ 732953 w 5544800"/>
              <a:gd name="connsiteY1" fmla="*/ 997208 h 5322465"/>
              <a:gd name="connsiteX2" fmla="*/ 2764953 w 5544800"/>
              <a:gd name="connsiteY2" fmla="*/ 10237 h 5322465"/>
              <a:gd name="connsiteX3" fmla="*/ 4971126 w 5544800"/>
              <a:gd name="connsiteY3" fmla="*/ 619837 h 5322465"/>
              <a:gd name="connsiteX4" fmla="*/ 5421067 w 5544800"/>
              <a:gd name="connsiteY4" fmla="*/ 2666351 h 5322465"/>
              <a:gd name="connsiteX5" fmla="*/ 2764953 w 5544800"/>
              <a:gd name="connsiteY5" fmla="*/ 5322465 h 5322465"/>
              <a:gd name="connsiteX6" fmla="*/ 108839 w 5544800"/>
              <a:gd name="connsiteY6" fmla="*/ 2666351 h 5322465"/>
              <a:gd name="connsiteX0" fmla="*/ 108839 w 5237336"/>
              <a:gd name="connsiteY0" fmla="*/ 2666351 h 5322940"/>
              <a:gd name="connsiteX1" fmla="*/ 732953 w 5237336"/>
              <a:gd name="connsiteY1" fmla="*/ 997208 h 5322940"/>
              <a:gd name="connsiteX2" fmla="*/ 2764953 w 5237336"/>
              <a:gd name="connsiteY2" fmla="*/ 10237 h 5322940"/>
              <a:gd name="connsiteX3" fmla="*/ 4971126 w 5237336"/>
              <a:gd name="connsiteY3" fmla="*/ 619837 h 5322940"/>
              <a:gd name="connsiteX4" fmla="*/ 4927582 w 5237336"/>
              <a:gd name="connsiteY4" fmla="*/ 2869551 h 5322940"/>
              <a:gd name="connsiteX5" fmla="*/ 2764953 w 5237336"/>
              <a:gd name="connsiteY5" fmla="*/ 5322465 h 5322940"/>
              <a:gd name="connsiteX6" fmla="*/ 108839 w 5237336"/>
              <a:gd name="connsiteY6" fmla="*/ 2666351 h 5322940"/>
              <a:gd name="connsiteX0" fmla="*/ 108839 w 5705147"/>
              <a:gd name="connsiteY0" fmla="*/ 2666351 h 5325044"/>
              <a:gd name="connsiteX1" fmla="*/ 732953 w 5705147"/>
              <a:gd name="connsiteY1" fmla="*/ 997208 h 5325044"/>
              <a:gd name="connsiteX2" fmla="*/ 2764953 w 5705147"/>
              <a:gd name="connsiteY2" fmla="*/ 10237 h 5325044"/>
              <a:gd name="connsiteX3" fmla="*/ 4971126 w 5705147"/>
              <a:gd name="connsiteY3" fmla="*/ 619837 h 5325044"/>
              <a:gd name="connsiteX4" fmla="*/ 5609754 w 5705147"/>
              <a:gd name="connsiteY4" fmla="*/ 3116294 h 5325044"/>
              <a:gd name="connsiteX5" fmla="*/ 2764953 w 5705147"/>
              <a:gd name="connsiteY5" fmla="*/ 5322465 h 5325044"/>
              <a:gd name="connsiteX6" fmla="*/ 108839 w 5705147"/>
              <a:gd name="connsiteY6" fmla="*/ 2666351 h 5325044"/>
              <a:gd name="connsiteX0" fmla="*/ 49424 w 5645732"/>
              <a:gd name="connsiteY0" fmla="*/ 2666351 h 5343874"/>
              <a:gd name="connsiteX1" fmla="*/ 673538 w 5645732"/>
              <a:gd name="connsiteY1" fmla="*/ 997208 h 5343874"/>
              <a:gd name="connsiteX2" fmla="*/ 2705538 w 5645732"/>
              <a:gd name="connsiteY2" fmla="*/ 10237 h 5343874"/>
              <a:gd name="connsiteX3" fmla="*/ 4911711 w 5645732"/>
              <a:gd name="connsiteY3" fmla="*/ 619837 h 5343874"/>
              <a:gd name="connsiteX4" fmla="*/ 5550339 w 5645732"/>
              <a:gd name="connsiteY4" fmla="*/ 3116294 h 5343874"/>
              <a:gd name="connsiteX5" fmla="*/ 2705538 w 5645732"/>
              <a:gd name="connsiteY5" fmla="*/ 5322465 h 5343874"/>
              <a:gd name="connsiteX6" fmla="*/ 339710 w 5645732"/>
              <a:gd name="connsiteY6" fmla="*/ 4146808 h 5343874"/>
              <a:gd name="connsiteX7" fmla="*/ 49424 w 5645732"/>
              <a:gd name="connsiteY7" fmla="*/ 2666351 h 5343874"/>
              <a:gd name="connsiteX0" fmla="*/ 180841 w 5777149"/>
              <a:gd name="connsiteY0" fmla="*/ 2666351 h 5335133"/>
              <a:gd name="connsiteX1" fmla="*/ 804955 w 5777149"/>
              <a:gd name="connsiteY1" fmla="*/ 997208 h 5335133"/>
              <a:gd name="connsiteX2" fmla="*/ 2836955 w 5777149"/>
              <a:gd name="connsiteY2" fmla="*/ 10237 h 5335133"/>
              <a:gd name="connsiteX3" fmla="*/ 5043128 w 5777149"/>
              <a:gd name="connsiteY3" fmla="*/ 619837 h 5335133"/>
              <a:gd name="connsiteX4" fmla="*/ 5681756 w 5777149"/>
              <a:gd name="connsiteY4" fmla="*/ 3116294 h 5335133"/>
              <a:gd name="connsiteX5" fmla="*/ 2836955 w 5777149"/>
              <a:gd name="connsiteY5" fmla="*/ 5322465 h 5335133"/>
              <a:gd name="connsiteX6" fmla="*/ 238898 w 5777149"/>
              <a:gd name="connsiteY6" fmla="*/ 3958122 h 5335133"/>
              <a:gd name="connsiteX7" fmla="*/ 180841 w 5777149"/>
              <a:gd name="connsiteY7" fmla="*/ 2666351 h 5335133"/>
              <a:gd name="connsiteX0" fmla="*/ 162747 w 5788084"/>
              <a:gd name="connsiteY0" fmla="*/ 2274466 h 5335133"/>
              <a:gd name="connsiteX1" fmla="*/ 815890 w 5788084"/>
              <a:gd name="connsiteY1" fmla="*/ 997208 h 5335133"/>
              <a:gd name="connsiteX2" fmla="*/ 2847890 w 5788084"/>
              <a:gd name="connsiteY2" fmla="*/ 10237 h 5335133"/>
              <a:gd name="connsiteX3" fmla="*/ 5054063 w 5788084"/>
              <a:gd name="connsiteY3" fmla="*/ 619837 h 5335133"/>
              <a:gd name="connsiteX4" fmla="*/ 5692691 w 5788084"/>
              <a:gd name="connsiteY4" fmla="*/ 3116294 h 5335133"/>
              <a:gd name="connsiteX5" fmla="*/ 2847890 w 5788084"/>
              <a:gd name="connsiteY5" fmla="*/ 5322465 h 5335133"/>
              <a:gd name="connsiteX6" fmla="*/ 249833 w 5788084"/>
              <a:gd name="connsiteY6" fmla="*/ 3958122 h 5335133"/>
              <a:gd name="connsiteX7" fmla="*/ 162747 w 5788084"/>
              <a:gd name="connsiteY7" fmla="*/ 2274466 h 533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88084" h="5335133">
                <a:moveTo>
                  <a:pt x="162747" y="2274466"/>
                </a:moveTo>
                <a:cubicBezTo>
                  <a:pt x="257090" y="1780980"/>
                  <a:pt x="373204" y="1439894"/>
                  <a:pt x="815890" y="997208"/>
                </a:cubicBezTo>
                <a:cubicBezTo>
                  <a:pt x="1258576" y="554522"/>
                  <a:pt x="2141528" y="73132"/>
                  <a:pt x="2847890" y="10237"/>
                </a:cubicBezTo>
                <a:cubicBezTo>
                  <a:pt x="3554252" y="-52658"/>
                  <a:pt x="4611377" y="177151"/>
                  <a:pt x="5054063" y="619837"/>
                </a:cubicBezTo>
                <a:cubicBezTo>
                  <a:pt x="5496749" y="1062523"/>
                  <a:pt x="6002329" y="2414770"/>
                  <a:pt x="5692691" y="3116294"/>
                </a:cubicBezTo>
                <a:cubicBezTo>
                  <a:pt x="5383053" y="3817818"/>
                  <a:pt x="3755033" y="5182160"/>
                  <a:pt x="2847890" y="5322465"/>
                </a:cubicBezTo>
                <a:cubicBezTo>
                  <a:pt x="1940747" y="5462770"/>
                  <a:pt x="692519" y="4400808"/>
                  <a:pt x="249833" y="3958122"/>
                </a:cubicBezTo>
                <a:cubicBezTo>
                  <a:pt x="-192853" y="3515436"/>
                  <a:pt x="68404" y="2767952"/>
                  <a:pt x="162747" y="2274466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CN" altLang="en-US"/>
          </a:p>
        </p:txBody>
      </p:sp>
      <p:sp>
        <p:nvSpPr>
          <p:cNvPr id="5" name="椭圆 1"/>
          <p:cNvSpPr/>
          <p:nvPr userDrawn="1"/>
        </p:nvSpPr>
        <p:spPr>
          <a:xfrm rot="17526771">
            <a:off x="5527534" y="-479972"/>
            <a:ext cx="9526783" cy="8781257"/>
          </a:xfrm>
          <a:custGeom>
            <a:avLst/>
            <a:gdLst>
              <a:gd name="connsiteX0" fmla="*/ 0 w 5312228"/>
              <a:gd name="connsiteY0" fmla="*/ 2656114 h 5312228"/>
              <a:gd name="connsiteX1" fmla="*/ 2656114 w 5312228"/>
              <a:gd name="connsiteY1" fmla="*/ 0 h 5312228"/>
              <a:gd name="connsiteX2" fmla="*/ 5312228 w 5312228"/>
              <a:gd name="connsiteY2" fmla="*/ 2656114 h 5312228"/>
              <a:gd name="connsiteX3" fmla="*/ 2656114 w 5312228"/>
              <a:gd name="connsiteY3" fmla="*/ 5312228 h 5312228"/>
              <a:gd name="connsiteX4" fmla="*/ 0 w 5312228"/>
              <a:gd name="connsiteY4" fmla="*/ 2656114 h 5312228"/>
              <a:gd name="connsiteX0" fmla="*/ 108839 w 5421067"/>
              <a:gd name="connsiteY0" fmla="*/ 2712298 h 5368412"/>
              <a:gd name="connsiteX1" fmla="*/ 732953 w 5421067"/>
              <a:gd name="connsiteY1" fmla="*/ 1043155 h 5368412"/>
              <a:gd name="connsiteX2" fmla="*/ 2764953 w 5421067"/>
              <a:gd name="connsiteY2" fmla="*/ 56184 h 5368412"/>
              <a:gd name="connsiteX3" fmla="*/ 5421067 w 5421067"/>
              <a:gd name="connsiteY3" fmla="*/ 2712298 h 5368412"/>
              <a:gd name="connsiteX4" fmla="*/ 2764953 w 5421067"/>
              <a:gd name="connsiteY4" fmla="*/ 5368412 h 5368412"/>
              <a:gd name="connsiteX5" fmla="*/ 108839 w 5421067"/>
              <a:gd name="connsiteY5" fmla="*/ 2712298 h 5368412"/>
              <a:gd name="connsiteX0" fmla="*/ 108839 w 5480256"/>
              <a:gd name="connsiteY0" fmla="*/ 2656720 h 5312834"/>
              <a:gd name="connsiteX1" fmla="*/ 732953 w 5480256"/>
              <a:gd name="connsiteY1" fmla="*/ 987577 h 5312834"/>
              <a:gd name="connsiteX2" fmla="*/ 2764953 w 5480256"/>
              <a:gd name="connsiteY2" fmla="*/ 606 h 5312834"/>
              <a:gd name="connsiteX3" fmla="*/ 4303469 w 5480256"/>
              <a:gd name="connsiteY3" fmla="*/ 871463 h 5312834"/>
              <a:gd name="connsiteX4" fmla="*/ 5421067 w 5480256"/>
              <a:gd name="connsiteY4" fmla="*/ 2656720 h 5312834"/>
              <a:gd name="connsiteX5" fmla="*/ 2764953 w 5480256"/>
              <a:gd name="connsiteY5" fmla="*/ 5312834 h 5312834"/>
              <a:gd name="connsiteX6" fmla="*/ 108839 w 5480256"/>
              <a:gd name="connsiteY6" fmla="*/ 2656720 h 5312834"/>
              <a:gd name="connsiteX0" fmla="*/ 108839 w 5544800"/>
              <a:gd name="connsiteY0" fmla="*/ 2666351 h 5322465"/>
              <a:gd name="connsiteX1" fmla="*/ 732953 w 5544800"/>
              <a:gd name="connsiteY1" fmla="*/ 997208 h 5322465"/>
              <a:gd name="connsiteX2" fmla="*/ 2764953 w 5544800"/>
              <a:gd name="connsiteY2" fmla="*/ 10237 h 5322465"/>
              <a:gd name="connsiteX3" fmla="*/ 4971126 w 5544800"/>
              <a:gd name="connsiteY3" fmla="*/ 619837 h 5322465"/>
              <a:gd name="connsiteX4" fmla="*/ 5421067 w 5544800"/>
              <a:gd name="connsiteY4" fmla="*/ 2666351 h 5322465"/>
              <a:gd name="connsiteX5" fmla="*/ 2764953 w 5544800"/>
              <a:gd name="connsiteY5" fmla="*/ 5322465 h 5322465"/>
              <a:gd name="connsiteX6" fmla="*/ 108839 w 5544800"/>
              <a:gd name="connsiteY6" fmla="*/ 2666351 h 5322465"/>
              <a:gd name="connsiteX0" fmla="*/ 108839 w 5237336"/>
              <a:gd name="connsiteY0" fmla="*/ 2666351 h 5322940"/>
              <a:gd name="connsiteX1" fmla="*/ 732953 w 5237336"/>
              <a:gd name="connsiteY1" fmla="*/ 997208 h 5322940"/>
              <a:gd name="connsiteX2" fmla="*/ 2764953 w 5237336"/>
              <a:gd name="connsiteY2" fmla="*/ 10237 h 5322940"/>
              <a:gd name="connsiteX3" fmla="*/ 4971126 w 5237336"/>
              <a:gd name="connsiteY3" fmla="*/ 619837 h 5322940"/>
              <a:gd name="connsiteX4" fmla="*/ 4927582 w 5237336"/>
              <a:gd name="connsiteY4" fmla="*/ 2869551 h 5322940"/>
              <a:gd name="connsiteX5" fmla="*/ 2764953 w 5237336"/>
              <a:gd name="connsiteY5" fmla="*/ 5322465 h 5322940"/>
              <a:gd name="connsiteX6" fmla="*/ 108839 w 5237336"/>
              <a:gd name="connsiteY6" fmla="*/ 2666351 h 5322940"/>
              <a:gd name="connsiteX0" fmla="*/ 108839 w 5705147"/>
              <a:gd name="connsiteY0" fmla="*/ 2666351 h 5325044"/>
              <a:gd name="connsiteX1" fmla="*/ 732953 w 5705147"/>
              <a:gd name="connsiteY1" fmla="*/ 997208 h 5325044"/>
              <a:gd name="connsiteX2" fmla="*/ 2764953 w 5705147"/>
              <a:gd name="connsiteY2" fmla="*/ 10237 h 5325044"/>
              <a:gd name="connsiteX3" fmla="*/ 4971126 w 5705147"/>
              <a:gd name="connsiteY3" fmla="*/ 619837 h 5325044"/>
              <a:gd name="connsiteX4" fmla="*/ 5609754 w 5705147"/>
              <a:gd name="connsiteY4" fmla="*/ 3116294 h 5325044"/>
              <a:gd name="connsiteX5" fmla="*/ 2764953 w 5705147"/>
              <a:gd name="connsiteY5" fmla="*/ 5322465 h 5325044"/>
              <a:gd name="connsiteX6" fmla="*/ 108839 w 5705147"/>
              <a:gd name="connsiteY6" fmla="*/ 2666351 h 5325044"/>
              <a:gd name="connsiteX0" fmla="*/ 49424 w 5645732"/>
              <a:gd name="connsiteY0" fmla="*/ 2666351 h 5343874"/>
              <a:gd name="connsiteX1" fmla="*/ 673538 w 5645732"/>
              <a:gd name="connsiteY1" fmla="*/ 997208 h 5343874"/>
              <a:gd name="connsiteX2" fmla="*/ 2705538 w 5645732"/>
              <a:gd name="connsiteY2" fmla="*/ 10237 h 5343874"/>
              <a:gd name="connsiteX3" fmla="*/ 4911711 w 5645732"/>
              <a:gd name="connsiteY3" fmla="*/ 619837 h 5343874"/>
              <a:gd name="connsiteX4" fmla="*/ 5550339 w 5645732"/>
              <a:gd name="connsiteY4" fmla="*/ 3116294 h 5343874"/>
              <a:gd name="connsiteX5" fmla="*/ 2705538 w 5645732"/>
              <a:gd name="connsiteY5" fmla="*/ 5322465 h 5343874"/>
              <a:gd name="connsiteX6" fmla="*/ 339710 w 5645732"/>
              <a:gd name="connsiteY6" fmla="*/ 4146808 h 5343874"/>
              <a:gd name="connsiteX7" fmla="*/ 49424 w 5645732"/>
              <a:gd name="connsiteY7" fmla="*/ 2666351 h 5343874"/>
              <a:gd name="connsiteX0" fmla="*/ 180841 w 5777149"/>
              <a:gd name="connsiteY0" fmla="*/ 2666351 h 5335133"/>
              <a:gd name="connsiteX1" fmla="*/ 804955 w 5777149"/>
              <a:gd name="connsiteY1" fmla="*/ 997208 h 5335133"/>
              <a:gd name="connsiteX2" fmla="*/ 2836955 w 5777149"/>
              <a:gd name="connsiteY2" fmla="*/ 10237 h 5335133"/>
              <a:gd name="connsiteX3" fmla="*/ 5043128 w 5777149"/>
              <a:gd name="connsiteY3" fmla="*/ 619837 h 5335133"/>
              <a:gd name="connsiteX4" fmla="*/ 5681756 w 5777149"/>
              <a:gd name="connsiteY4" fmla="*/ 3116294 h 5335133"/>
              <a:gd name="connsiteX5" fmla="*/ 2836955 w 5777149"/>
              <a:gd name="connsiteY5" fmla="*/ 5322465 h 5335133"/>
              <a:gd name="connsiteX6" fmla="*/ 238898 w 5777149"/>
              <a:gd name="connsiteY6" fmla="*/ 3958122 h 5335133"/>
              <a:gd name="connsiteX7" fmla="*/ 180841 w 5777149"/>
              <a:gd name="connsiteY7" fmla="*/ 2666351 h 5335133"/>
              <a:gd name="connsiteX0" fmla="*/ 162747 w 5788084"/>
              <a:gd name="connsiteY0" fmla="*/ 2274466 h 5335133"/>
              <a:gd name="connsiteX1" fmla="*/ 815890 w 5788084"/>
              <a:gd name="connsiteY1" fmla="*/ 997208 h 5335133"/>
              <a:gd name="connsiteX2" fmla="*/ 2847890 w 5788084"/>
              <a:gd name="connsiteY2" fmla="*/ 10237 h 5335133"/>
              <a:gd name="connsiteX3" fmla="*/ 5054063 w 5788084"/>
              <a:gd name="connsiteY3" fmla="*/ 619837 h 5335133"/>
              <a:gd name="connsiteX4" fmla="*/ 5692691 w 5788084"/>
              <a:gd name="connsiteY4" fmla="*/ 3116294 h 5335133"/>
              <a:gd name="connsiteX5" fmla="*/ 2847890 w 5788084"/>
              <a:gd name="connsiteY5" fmla="*/ 5322465 h 5335133"/>
              <a:gd name="connsiteX6" fmla="*/ 249833 w 5788084"/>
              <a:gd name="connsiteY6" fmla="*/ 3958122 h 5335133"/>
              <a:gd name="connsiteX7" fmla="*/ 162747 w 5788084"/>
              <a:gd name="connsiteY7" fmla="*/ 2274466 h 533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88084" h="5335133">
                <a:moveTo>
                  <a:pt x="162747" y="2274466"/>
                </a:moveTo>
                <a:cubicBezTo>
                  <a:pt x="257090" y="1780980"/>
                  <a:pt x="373204" y="1439894"/>
                  <a:pt x="815890" y="997208"/>
                </a:cubicBezTo>
                <a:cubicBezTo>
                  <a:pt x="1258576" y="554522"/>
                  <a:pt x="2141528" y="73132"/>
                  <a:pt x="2847890" y="10237"/>
                </a:cubicBezTo>
                <a:cubicBezTo>
                  <a:pt x="3554252" y="-52658"/>
                  <a:pt x="4611377" y="177151"/>
                  <a:pt x="5054063" y="619837"/>
                </a:cubicBezTo>
                <a:cubicBezTo>
                  <a:pt x="5496749" y="1062523"/>
                  <a:pt x="6002329" y="2414770"/>
                  <a:pt x="5692691" y="3116294"/>
                </a:cubicBezTo>
                <a:cubicBezTo>
                  <a:pt x="5383053" y="3817818"/>
                  <a:pt x="3755033" y="5182160"/>
                  <a:pt x="2847890" y="5322465"/>
                </a:cubicBezTo>
                <a:cubicBezTo>
                  <a:pt x="1940747" y="5462770"/>
                  <a:pt x="692519" y="4400808"/>
                  <a:pt x="249833" y="3958122"/>
                </a:cubicBezTo>
                <a:cubicBezTo>
                  <a:pt x="-192853" y="3515436"/>
                  <a:pt x="68404" y="2767952"/>
                  <a:pt x="162747" y="2274466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CN" altLang="en-US"/>
          </a:p>
        </p:txBody>
      </p:sp>
      <p:sp>
        <p:nvSpPr>
          <p:cNvPr id="6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22289" y="258233"/>
            <a:ext cx="5302783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96870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" name="组 3"/>
          <p:cNvGrpSpPr/>
          <p:nvPr userDrawn="1"/>
        </p:nvGrpSpPr>
        <p:grpSpPr>
          <a:xfrm rot="21247073">
            <a:off x="-1761892" y="-334537"/>
            <a:ext cx="19187532" cy="9077094"/>
            <a:chOff x="-2207941" y="334536"/>
            <a:chExt cx="19187532" cy="9077094"/>
          </a:xfrm>
        </p:grpSpPr>
        <p:sp>
          <p:nvSpPr>
            <p:cNvPr id="3" name="椭圆 1"/>
            <p:cNvSpPr/>
            <p:nvPr userDrawn="1"/>
          </p:nvSpPr>
          <p:spPr>
            <a:xfrm rot="354265">
              <a:off x="-2207941" y="334536"/>
              <a:ext cx="18689444" cy="9077094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  <p:sp>
          <p:nvSpPr>
            <p:cNvPr id="6" name="椭圆 1"/>
            <p:cNvSpPr/>
            <p:nvPr userDrawn="1"/>
          </p:nvSpPr>
          <p:spPr>
            <a:xfrm>
              <a:off x="-1709853" y="334536"/>
              <a:ext cx="18689444" cy="9077094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</p:grpSp>
      <p:sp>
        <p:nvSpPr>
          <p:cNvPr id="7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6607140" y="258233"/>
            <a:ext cx="5302783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r">
              <a:buNone/>
              <a:defRPr sz="2400" b="1">
                <a:solidFill>
                  <a:schemeClr val="accent3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616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9" name="组 8"/>
          <p:cNvGrpSpPr/>
          <p:nvPr userDrawn="1"/>
        </p:nvGrpSpPr>
        <p:grpSpPr>
          <a:xfrm rot="17100000" flipH="1">
            <a:off x="-1996604" y="-2649433"/>
            <a:ext cx="12969854" cy="15178844"/>
            <a:chOff x="-3533241" y="-1493421"/>
            <a:chExt cx="10611835" cy="9526783"/>
          </a:xfrm>
        </p:grpSpPr>
        <p:sp>
          <p:nvSpPr>
            <p:cNvPr id="10" name="椭圆 1"/>
            <p:cNvSpPr/>
            <p:nvPr userDrawn="1"/>
          </p:nvSpPr>
          <p:spPr>
            <a:xfrm rot="19800000">
              <a:off x="-3533241" y="-1061330"/>
              <a:ext cx="10611835" cy="8841402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  <p:sp>
          <p:nvSpPr>
            <p:cNvPr id="11" name="椭圆 1"/>
            <p:cNvSpPr/>
            <p:nvPr userDrawn="1"/>
          </p:nvSpPr>
          <p:spPr>
            <a:xfrm rot="17526771">
              <a:off x="-3623933" y="-1120658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</p:grpSp>
      <p:sp>
        <p:nvSpPr>
          <p:cNvPr id="1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22289" y="258233"/>
            <a:ext cx="5302783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accent2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3779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50000"/>
                </a:schemeClr>
              </a:gs>
              <a:gs pos="41000">
                <a:schemeClr val="accent1">
                  <a:lumMod val="75000"/>
                  <a:alpha val="80000"/>
                </a:schemeClr>
              </a:gs>
              <a:gs pos="0">
                <a:schemeClr val="accent3">
                  <a:lumMod val="75000"/>
                  <a:alpha val="80000"/>
                </a:schemeClr>
              </a:gs>
              <a:gs pos="72000">
                <a:schemeClr val="accent2">
                  <a:lumMod val="75000"/>
                  <a:alpha val="8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22289" y="258233"/>
            <a:ext cx="5302783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8749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6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22289" y="258233"/>
            <a:ext cx="5302783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>
            <a:off x="0" y="1182028"/>
            <a:ext cx="12192000" cy="5675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7484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7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22289" y="258233"/>
            <a:ext cx="5302783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>
            <a:off x="0" y="1182028"/>
            <a:ext cx="12192000" cy="5675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4790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8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22289" y="258233"/>
            <a:ext cx="5302783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>
            <a:off x="0" y="1182028"/>
            <a:ext cx="12192000" cy="5675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95154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" name="组 3"/>
          <p:cNvGrpSpPr/>
          <p:nvPr userDrawn="1"/>
        </p:nvGrpSpPr>
        <p:grpSpPr>
          <a:xfrm rot="21247073">
            <a:off x="-1761892" y="-334537"/>
            <a:ext cx="19187532" cy="9077094"/>
            <a:chOff x="-2207941" y="334536"/>
            <a:chExt cx="19187532" cy="9077094"/>
          </a:xfrm>
        </p:grpSpPr>
        <p:sp>
          <p:nvSpPr>
            <p:cNvPr id="3" name="椭圆 1"/>
            <p:cNvSpPr/>
            <p:nvPr userDrawn="1"/>
          </p:nvSpPr>
          <p:spPr>
            <a:xfrm rot="354265">
              <a:off x="-2207941" y="334536"/>
              <a:ext cx="18689444" cy="9077094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  <p:sp>
          <p:nvSpPr>
            <p:cNvPr id="6" name="椭圆 1"/>
            <p:cNvSpPr/>
            <p:nvPr userDrawn="1"/>
          </p:nvSpPr>
          <p:spPr>
            <a:xfrm>
              <a:off x="-1709853" y="334536"/>
              <a:ext cx="18689444" cy="9077094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</p:grpSp>
      <p:sp>
        <p:nvSpPr>
          <p:cNvPr id="8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6607140" y="258233"/>
            <a:ext cx="5302783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r">
              <a:buNone/>
              <a:defRPr sz="2400" b="1">
                <a:solidFill>
                  <a:schemeClr val="accent4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5930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_三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 userDrawn="1"/>
        </p:nvGrpSpPr>
        <p:grpSpPr>
          <a:xfrm>
            <a:off x="-2024818" y="-1006438"/>
            <a:ext cx="8744932" cy="8460344"/>
            <a:chOff x="3447068" y="836877"/>
            <a:chExt cx="5039295" cy="4875300"/>
          </a:xfrm>
        </p:grpSpPr>
        <p:sp>
          <p:nvSpPr>
            <p:cNvPr id="2" name="椭圆 1"/>
            <p:cNvSpPr/>
            <p:nvPr userDrawn="1"/>
          </p:nvSpPr>
          <p:spPr>
            <a:xfrm>
              <a:off x="3447068" y="836877"/>
              <a:ext cx="4873584" cy="4492198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lumMod val="50000"/>
                  </a:schemeClr>
                </a:gs>
                <a:gs pos="41000">
                  <a:schemeClr val="accent1">
                    <a:lumMod val="75000"/>
                    <a:alpha val="80000"/>
                  </a:schemeClr>
                </a:gs>
                <a:gs pos="0">
                  <a:schemeClr val="accent3">
                    <a:lumMod val="75000"/>
                    <a:alpha val="80000"/>
                  </a:schemeClr>
                </a:gs>
                <a:gs pos="72000">
                  <a:schemeClr val="accent2">
                    <a:lumMod val="75000"/>
                    <a:alpha val="8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  <p:sp>
          <p:nvSpPr>
            <p:cNvPr id="4" name="椭圆 1"/>
            <p:cNvSpPr/>
            <p:nvPr userDrawn="1"/>
          </p:nvSpPr>
          <p:spPr>
            <a:xfrm rot="8851590">
              <a:off x="3612779" y="1219979"/>
              <a:ext cx="4873584" cy="4492198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lumMod val="50000"/>
                  </a:schemeClr>
                </a:gs>
                <a:gs pos="41000">
                  <a:schemeClr val="accent1">
                    <a:lumMod val="75000"/>
                    <a:alpha val="80000"/>
                  </a:schemeClr>
                </a:gs>
                <a:gs pos="0">
                  <a:schemeClr val="accent3">
                    <a:lumMod val="75000"/>
                    <a:alpha val="80000"/>
                  </a:schemeClr>
                </a:gs>
                <a:gs pos="72000">
                  <a:schemeClr val="accent2">
                    <a:lumMod val="75000"/>
                    <a:alpha val="8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</p:grpSp>
      <p:sp>
        <p:nvSpPr>
          <p:cNvPr id="7" name="文本占位符 6"/>
          <p:cNvSpPr>
            <a:spLocks noGrp="1"/>
          </p:cNvSpPr>
          <p:nvPr>
            <p:ph type="body" sz="quarter" idx="13" hasCustomPrompt="1"/>
          </p:nvPr>
        </p:nvSpPr>
        <p:spPr>
          <a:xfrm>
            <a:off x="1604397" y="2011116"/>
            <a:ext cx="2776216" cy="152952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9600" b="1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zh-CN" altLang="en-US"/>
              <a:t>标题</a:t>
            </a:r>
            <a:endParaRPr kumimoji="1" lang="zh-CN" altLang="en-US" dirty="0"/>
          </a:p>
        </p:txBody>
      </p:sp>
      <p:sp>
        <p:nvSpPr>
          <p:cNvPr id="8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1604397" y="3545510"/>
            <a:ext cx="2776216" cy="59055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 dirty="0"/>
              <a:t>CONTENTS</a:t>
            </a:r>
            <a:endParaRPr kumimoji="1" lang="zh-CN" altLang="en-US" dirty="0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7082848" y="1693799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10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8015489" y="1693799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endParaRPr kumimoji="1" lang="zh-CN" altLang="en-US" dirty="0"/>
          </a:p>
        </p:txBody>
      </p:sp>
      <p:sp>
        <p:nvSpPr>
          <p:cNvPr id="15" name="文本占位符 6"/>
          <p:cNvSpPr>
            <a:spLocks noGrp="1"/>
          </p:cNvSpPr>
          <p:nvPr>
            <p:ph type="body" sz="quarter" idx="17" hasCustomPrompt="1"/>
          </p:nvPr>
        </p:nvSpPr>
        <p:spPr>
          <a:xfrm>
            <a:off x="7082848" y="3093408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16" name="文本占位符 6"/>
          <p:cNvSpPr>
            <a:spLocks noGrp="1"/>
          </p:cNvSpPr>
          <p:nvPr>
            <p:ph type="body" sz="quarter" idx="18"/>
          </p:nvPr>
        </p:nvSpPr>
        <p:spPr>
          <a:xfrm>
            <a:off x="8015489" y="3093408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endParaRPr kumimoji="1" lang="zh-CN" altLang="en-US" dirty="0"/>
          </a:p>
        </p:txBody>
      </p:sp>
      <p:sp>
        <p:nvSpPr>
          <p:cNvPr id="17" name="文本占位符 6"/>
          <p:cNvSpPr>
            <a:spLocks noGrp="1"/>
          </p:cNvSpPr>
          <p:nvPr>
            <p:ph type="body" sz="quarter" idx="19" hasCustomPrompt="1"/>
          </p:nvPr>
        </p:nvSpPr>
        <p:spPr>
          <a:xfrm>
            <a:off x="7086211" y="4493017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18" name="文本占位符 6"/>
          <p:cNvSpPr>
            <a:spLocks noGrp="1"/>
          </p:cNvSpPr>
          <p:nvPr>
            <p:ph type="body" sz="quarter" idx="20"/>
          </p:nvPr>
        </p:nvSpPr>
        <p:spPr>
          <a:xfrm>
            <a:off x="8018852" y="4493017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0484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椭圆 1"/>
          <p:cNvSpPr/>
          <p:nvPr userDrawn="1"/>
        </p:nvSpPr>
        <p:spPr>
          <a:xfrm rot="19800000">
            <a:off x="5067768" y="-247745"/>
            <a:ext cx="9526783" cy="8781257"/>
          </a:xfrm>
          <a:custGeom>
            <a:avLst/>
            <a:gdLst>
              <a:gd name="connsiteX0" fmla="*/ 0 w 5312228"/>
              <a:gd name="connsiteY0" fmla="*/ 2656114 h 5312228"/>
              <a:gd name="connsiteX1" fmla="*/ 2656114 w 5312228"/>
              <a:gd name="connsiteY1" fmla="*/ 0 h 5312228"/>
              <a:gd name="connsiteX2" fmla="*/ 5312228 w 5312228"/>
              <a:gd name="connsiteY2" fmla="*/ 2656114 h 5312228"/>
              <a:gd name="connsiteX3" fmla="*/ 2656114 w 5312228"/>
              <a:gd name="connsiteY3" fmla="*/ 5312228 h 5312228"/>
              <a:gd name="connsiteX4" fmla="*/ 0 w 5312228"/>
              <a:gd name="connsiteY4" fmla="*/ 2656114 h 5312228"/>
              <a:gd name="connsiteX0" fmla="*/ 108839 w 5421067"/>
              <a:gd name="connsiteY0" fmla="*/ 2712298 h 5368412"/>
              <a:gd name="connsiteX1" fmla="*/ 732953 w 5421067"/>
              <a:gd name="connsiteY1" fmla="*/ 1043155 h 5368412"/>
              <a:gd name="connsiteX2" fmla="*/ 2764953 w 5421067"/>
              <a:gd name="connsiteY2" fmla="*/ 56184 h 5368412"/>
              <a:gd name="connsiteX3" fmla="*/ 5421067 w 5421067"/>
              <a:gd name="connsiteY3" fmla="*/ 2712298 h 5368412"/>
              <a:gd name="connsiteX4" fmla="*/ 2764953 w 5421067"/>
              <a:gd name="connsiteY4" fmla="*/ 5368412 h 5368412"/>
              <a:gd name="connsiteX5" fmla="*/ 108839 w 5421067"/>
              <a:gd name="connsiteY5" fmla="*/ 2712298 h 5368412"/>
              <a:gd name="connsiteX0" fmla="*/ 108839 w 5480256"/>
              <a:gd name="connsiteY0" fmla="*/ 2656720 h 5312834"/>
              <a:gd name="connsiteX1" fmla="*/ 732953 w 5480256"/>
              <a:gd name="connsiteY1" fmla="*/ 987577 h 5312834"/>
              <a:gd name="connsiteX2" fmla="*/ 2764953 w 5480256"/>
              <a:gd name="connsiteY2" fmla="*/ 606 h 5312834"/>
              <a:gd name="connsiteX3" fmla="*/ 4303469 w 5480256"/>
              <a:gd name="connsiteY3" fmla="*/ 871463 h 5312834"/>
              <a:gd name="connsiteX4" fmla="*/ 5421067 w 5480256"/>
              <a:gd name="connsiteY4" fmla="*/ 2656720 h 5312834"/>
              <a:gd name="connsiteX5" fmla="*/ 2764953 w 5480256"/>
              <a:gd name="connsiteY5" fmla="*/ 5312834 h 5312834"/>
              <a:gd name="connsiteX6" fmla="*/ 108839 w 5480256"/>
              <a:gd name="connsiteY6" fmla="*/ 2656720 h 5312834"/>
              <a:gd name="connsiteX0" fmla="*/ 108839 w 5544800"/>
              <a:gd name="connsiteY0" fmla="*/ 2666351 h 5322465"/>
              <a:gd name="connsiteX1" fmla="*/ 732953 w 5544800"/>
              <a:gd name="connsiteY1" fmla="*/ 997208 h 5322465"/>
              <a:gd name="connsiteX2" fmla="*/ 2764953 w 5544800"/>
              <a:gd name="connsiteY2" fmla="*/ 10237 h 5322465"/>
              <a:gd name="connsiteX3" fmla="*/ 4971126 w 5544800"/>
              <a:gd name="connsiteY3" fmla="*/ 619837 h 5322465"/>
              <a:gd name="connsiteX4" fmla="*/ 5421067 w 5544800"/>
              <a:gd name="connsiteY4" fmla="*/ 2666351 h 5322465"/>
              <a:gd name="connsiteX5" fmla="*/ 2764953 w 5544800"/>
              <a:gd name="connsiteY5" fmla="*/ 5322465 h 5322465"/>
              <a:gd name="connsiteX6" fmla="*/ 108839 w 5544800"/>
              <a:gd name="connsiteY6" fmla="*/ 2666351 h 5322465"/>
              <a:gd name="connsiteX0" fmla="*/ 108839 w 5237336"/>
              <a:gd name="connsiteY0" fmla="*/ 2666351 h 5322940"/>
              <a:gd name="connsiteX1" fmla="*/ 732953 w 5237336"/>
              <a:gd name="connsiteY1" fmla="*/ 997208 h 5322940"/>
              <a:gd name="connsiteX2" fmla="*/ 2764953 w 5237336"/>
              <a:gd name="connsiteY2" fmla="*/ 10237 h 5322940"/>
              <a:gd name="connsiteX3" fmla="*/ 4971126 w 5237336"/>
              <a:gd name="connsiteY3" fmla="*/ 619837 h 5322940"/>
              <a:gd name="connsiteX4" fmla="*/ 4927582 w 5237336"/>
              <a:gd name="connsiteY4" fmla="*/ 2869551 h 5322940"/>
              <a:gd name="connsiteX5" fmla="*/ 2764953 w 5237336"/>
              <a:gd name="connsiteY5" fmla="*/ 5322465 h 5322940"/>
              <a:gd name="connsiteX6" fmla="*/ 108839 w 5237336"/>
              <a:gd name="connsiteY6" fmla="*/ 2666351 h 5322940"/>
              <a:gd name="connsiteX0" fmla="*/ 108839 w 5705147"/>
              <a:gd name="connsiteY0" fmla="*/ 2666351 h 5325044"/>
              <a:gd name="connsiteX1" fmla="*/ 732953 w 5705147"/>
              <a:gd name="connsiteY1" fmla="*/ 997208 h 5325044"/>
              <a:gd name="connsiteX2" fmla="*/ 2764953 w 5705147"/>
              <a:gd name="connsiteY2" fmla="*/ 10237 h 5325044"/>
              <a:gd name="connsiteX3" fmla="*/ 4971126 w 5705147"/>
              <a:gd name="connsiteY3" fmla="*/ 619837 h 5325044"/>
              <a:gd name="connsiteX4" fmla="*/ 5609754 w 5705147"/>
              <a:gd name="connsiteY4" fmla="*/ 3116294 h 5325044"/>
              <a:gd name="connsiteX5" fmla="*/ 2764953 w 5705147"/>
              <a:gd name="connsiteY5" fmla="*/ 5322465 h 5325044"/>
              <a:gd name="connsiteX6" fmla="*/ 108839 w 5705147"/>
              <a:gd name="connsiteY6" fmla="*/ 2666351 h 5325044"/>
              <a:gd name="connsiteX0" fmla="*/ 49424 w 5645732"/>
              <a:gd name="connsiteY0" fmla="*/ 2666351 h 5343874"/>
              <a:gd name="connsiteX1" fmla="*/ 673538 w 5645732"/>
              <a:gd name="connsiteY1" fmla="*/ 997208 h 5343874"/>
              <a:gd name="connsiteX2" fmla="*/ 2705538 w 5645732"/>
              <a:gd name="connsiteY2" fmla="*/ 10237 h 5343874"/>
              <a:gd name="connsiteX3" fmla="*/ 4911711 w 5645732"/>
              <a:gd name="connsiteY3" fmla="*/ 619837 h 5343874"/>
              <a:gd name="connsiteX4" fmla="*/ 5550339 w 5645732"/>
              <a:gd name="connsiteY4" fmla="*/ 3116294 h 5343874"/>
              <a:gd name="connsiteX5" fmla="*/ 2705538 w 5645732"/>
              <a:gd name="connsiteY5" fmla="*/ 5322465 h 5343874"/>
              <a:gd name="connsiteX6" fmla="*/ 339710 w 5645732"/>
              <a:gd name="connsiteY6" fmla="*/ 4146808 h 5343874"/>
              <a:gd name="connsiteX7" fmla="*/ 49424 w 5645732"/>
              <a:gd name="connsiteY7" fmla="*/ 2666351 h 5343874"/>
              <a:gd name="connsiteX0" fmla="*/ 180841 w 5777149"/>
              <a:gd name="connsiteY0" fmla="*/ 2666351 h 5335133"/>
              <a:gd name="connsiteX1" fmla="*/ 804955 w 5777149"/>
              <a:gd name="connsiteY1" fmla="*/ 997208 h 5335133"/>
              <a:gd name="connsiteX2" fmla="*/ 2836955 w 5777149"/>
              <a:gd name="connsiteY2" fmla="*/ 10237 h 5335133"/>
              <a:gd name="connsiteX3" fmla="*/ 5043128 w 5777149"/>
              <a:gd name="connsiteY3" fmla="*/ 619837 h 5335133"/>
              <a:gd name="connsiteX4" fmla="*/ 5681756 w 5777149"/>
              <a:gd name="connsiteY4" fmla="*/ 3116294 h 5335133"/>
              <a:gd name="connsiteX5" fmla="*/ 2836955 w 5777149"/>
              <a:gd name="connsiteY5" fmla="*/ 5322465 h 5335133"/>
              <a:gd name="connsiteX6" fmla="*/ 238898 w 5777149"/>
              <a:gd name="connsiteY6" fmla="*/ 3958122 h 5335133"/>
              <a:gd name="connsiteX7" fmla="*/ 180841 w 5777149"/>
              <a:gd name="connsiteY7" fmla="*/ 2666351 h 5335133"/>
              <a:gd name="connsiteX0" fmla="*/ 162747 w 5788084"/>
              <a:gd name="connsiteY0" fmla="*/ 2274466 h 5335133"/>
              <a:gd name="connsiteX1" fmla="*/ 815890 w 5788084"/>
              <a:gd name="connsiteY1" fmla="*/ 997208 h 5335133"/>
              <a:gd name="connsiteX2" fmla="*/ 2847890 w 5788084"/>
              <a:gd name="connsiteY2" fmla="*/ 10237 h 5335133"/>
              <a:gd name="connsiteX3" fmla="*/ 5054063 w 5788084"/>
              <a:gd name="connsiteY3" fmla="*/ 619837 h 5335133"/>
              <a:gd name="connsiteX4" fmla="*/ 5692691 w 5788084"/>
              <a:gd name="connsiteY4" fmla="*/ 3116294 h 5335133"/>
              <a:gd name="connsiteX5" fmla="*/ 2847890 w 5788084"/>
              <a:gd name="connsiteY5" fmla="*/ 5322465 h 5335133"/>
              <a:gd name="connsiteX6" fmla="*/ 249833 w 5788084"/>
              <a:gd name="connsiteY6" fmla="*/ 3958122 h 5335133"/>
              <a:gd name="connsiteX7" fmla="*/ 162747 w 5788084"/>
              <a:gd name="connsiteY7" fmla="*/ 2274466 h 533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88084" h="5335133">
                <a:moveTo>
                  <a:pt x="162747" y="2274466"/>
                </a:moveTo>
                <a:cubicBezTo>
                  <a:pt x="257090" y="1780980"/>
                  <a:pt x="373204" y="1439894"/>
                  <a:pt x="815890" y="997208"/>
                </a:cubicBezTo>
                <a:cubicBezTo>
                  <a:pt x="1258576" y="554522"/>
                  <a:pt x="2141528" y="73132"/>
                  <a:pt x="2847890" y="10237"/>
                </a:cubicBezTo>
                <a:cubicBezTo>
                  <a:pt x="3554252" y="-52658"/>
                  <a:pt x="4611377" y="177151"/>
                  <a:pt x="5054063" y="619837"/>
                </a:cubicBezTo>
                <a:cubicBezTo>
                  <a:pt x="5496749" y="1062523"/>
                  <a:pt x="6002329" y="2414770"/>
                  <a:pt x="5692691" y="3116294"/>
                </a:cubicBezTo>
                <a:cubicBezTo>
                  <a:pt x="5383053" y="3817818"/>
                  <a:pt x="3755033" y="5182160"/>
                  <a:pt x="2847890" y="5322465"/>
                </a:cubicBezTo>
                <a:cubicBezTo>
                  <a:pt x="1940747" y="5462770"/>
                  <a:pt x="692519" y="4400808"/>
                  <a:pt x="249833" y="3958122"/>
                </a:cubicBezTo>
                <a:cubicBezTo>
                  <a:pt x="-192853" y="3515436"/>
                  <a:pt x="68404" y="2767952"/>
                  <a:pt x="162747" y="2274466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CN" altLang="en-US"/>
          </a:p>
        </p:txBody>
      </p:sp>
      <p:sp>
        <p:nvSpPr>
          <p:cNvPr id="5" name="椭圆 1"/>
          <p:cNvSpPr/>
          <p:nvPr userDrawn="1"/>
        </p:nvSpPr>
        <p:spPr>
          <a:xfrm rot="17526771">
            <a:off x="5527534" y="-479972"/>
            <a:ext cx="9526783" cy="8781257"/>
          </a:xfrm>
          <a:custGeom>
            <a:avLst/>
            <a:gdLst>
              <a:gd name="connsiteX0" fmla="*/ 0 w 5312228"/>
              <a:gd name="connsiteY0" fmla="*/ 2656114 h 5312228"/>
              <a:gd name="connsiteX1" fmla="*/ 2656114 w 5312228"/>
              <a:gd name="connsiteY1" fmla="*/ 0 h 5312228"/>
              <a:gd name="connsiteX2" fmla="*/ 5312228 w 5312228"/>
              <a:gd name="connsiteY2" fmla="*/ 2656114 h 5312228"/>
              <a:gd name="connsiteX3" fmla="*/ 2656114 w 5312228"/>
              <a:gd name="connsiteY3" fmla="*/ 5312228 h 5312228"/>
              <a:gd name="connsiteX4" fmla="*/ 0 w 5312228"/>
              <a:gd name="connsiteY4" fmla="*/ 2656114 h 5312228"/>
              <a:gd name="connsiteX0" fmla="*/ 108839 w 5421067"/>
              <a:gd name="connsiteY0" fmla="*/ 2712298 h 5368412"/>
              <a:gd name="connsiteX1" fmla="*/ 732953 w 5421067"/>
              <a:gd name="connsiteY1" fmla="*/ 1043155 h 5368412"/>
              <a:gd name="connsiteX2" fmla="*/ 2764953 w 5421067"/>
              <a:gd name="connsiteY2" fmla="*/ 56184 h 5368412"/>
              <a:gd name="connsiteX3" fmla="*/ 5421067 w 5421067"/>
              <a:gd name="connsiteY3" fmla="*/ 2712298 h 5368412"/>
              <a:gd name="connsiteX4" fmla="*/ 2764953 w 5421067"/>
              <a:gd name="connsiteY4" fmla="*/ 5368412 h 5368412"/>
              <a:gd name="connsiteX5" fmla="*/ 108839 w 5421067"/>
              <a:gd name="connsiteY5" fmla="*/ 2712298 h 5368412"/>
              <a:gd name="connsiteX0" fmla="*/ 108839 w 5480256"/>
              <a:gd name="connsiteY0" fmla="*/ 2656720 h 5312834"/>
              <a:gd name="connsiteX1" fmla="*/ 732953 w 5480256"/>
              <a:gd name="connsiteY1" fmla="*/ 987577 h 5312834"/>
              <a:gd name="connsiteX2" fmla="*/ 2764953 w 5480256"/>
              <a:gd name="connsiteY2" fmla="*/ 606 h 5312834"/>
              <a:gd name="connsiteX3" fmla="*/ 4303469 w 5480256"/>
              <a:gd name="connsiteY3" fmla="*/ 871463 h 5312834"/>
              <a:gd name="connsiteX4" fmla="*/ 5421067 w 5480256"/>
              <a:gd name="connsiteY4" fmla="*/ 2656720 h 5312834"/>
              <a:gd name="connsiteX5" fmla="*/ 2764953 w 5480256"/>
              <a:gd name="connsiteY5" fmla="*/ 5312834 h 5312834"/>
              <a:gd name="connsiteX6" fmla="*/ 108839 w 5480256"/>
              <a:gd name="connsiteY6" fmla="*/ 2656720 h 5312834"/>
              <a:gd name="connsiteX0" fmla="*/ 108839 w 5544800"/>
              <a:gd name="connsiteY0" fmla="*/ 2666351 h 5322465"/>
              <a:gd name="connsiteX1" fmla="*/ 732953 w 5544800"/>
              <a:gd name="connsiteY1" fmla="*/ 997208 h 5322465"/>
              <a:gd name="connsiteX2" fmla="*/ 2764953 w 5544800"/>
              <a:gd name="connsiteY2" fmla="*/ 10237 h 5322465"/>
              <a:gd name="connsiteX3" fmla="*/ 4971126 w 5544800"/>
              <a:gd name="connsiteY3" fmla="*/ 619837 h 5322465"/>
              <a:gd name="connsiteX4" fmla="*/ 5421067 w 5544800"/>
              <a:gd name="connsiteY4" fmla="*/ 2666351 h 5322465"/>
              <a:gd name="connsiteX5" fmla="*/ 2764953 w 5544800"/>
              <a:gd name="connsiteY5" fmla="*/ 5322465 h 5322465"/>
              <a:gd name="connsiteX6" fmla="*/ 108839 w 5544800"/>
              <a:gd name="connsiteY6" fmla="*/ 2666351 h 5322465"/>
              <a:gd name="connsiteX0" fmla="*/ 108839 w 5237336"/>
              <a:gd name="connsiteY0" fmla="*/ 2666351 h 5322940"/>
              <a:gd name="connsiteX1" fmla="*/ 732953 w 5237336"/>
              <a:gd name="connsiteY1" fmla="*/ 997208 h 5322940"/>
              <a:gd name="connsiteX2" fmla="*/ 2764953 w 5237336"/>
              <a:gd name="connsiteY2" fmla="*/ 10237 h 5322940"/>
              <a:gd name="connsiteX3" fmla="*/ 4971126 w 5237336"/>
              <a:gd name="connsiteY3" fmla="*/ 619837 h 5322940"/>
              <a:gd name="connsiteX4" fmla="*/ 4927582 w 5237336"/>
              <a:gd name="connsiteY4" fmla="*/ 2869551 h 5322940"/>
              <a:gd name="connsiteX5" fmla="*/ 2764953 w 5237336"/>
              <a:gd name="connsiteY5" fmla="*/ 5322465 h 5322940"/>
              <a:gd name="connsiteX6" fmla="*/ 108839 w 5237336"/>
              <a:gd name="connsiteY6" fmla="*/ 2666351 h 5322940"/>
              <a:gd name="connsiteX0" fmla="*/ 108839 w 5705147"/>
              <a:gd name="connsiteY0" fmla="*/ 2666351 h 5325044"/>
              <a:gd name="connsiteX1" fmla="*/ 732953 w 5705147"/>
              <a:gd name="connsiteY1" fmla="*/ 997208 h 5325044"/>
              <a:gd name="connsiteX2" fmla="*/ 2764953 w 5705147"/>
              <a:gd name="connsiteY2" fmla="*/ 10237 h 5325044"/>
              <a:gd name="connsiteX3" fmla="*/ 4971126 w 5705147"/>
              <a:gd name="connsiteY3" fmla="*/ 619837 h 5325044"/>
              <a:gd name="connsiteX4" fmla="*/ 5609754 w 5705147"/>
              <a:gd name="connsiteY4" fmla="*/ 3116294 h 5325044"/>
              <a:gd name="connsiteX5" fmla="*/ 2764953 w 5705147"/>
              <a:gd name="connsiteY5" fmla="*/ 5322465 h 5325044"/>
              <a:gd name="connsiteX6" fmla="*/ 108839 w 5705147"/>
              <a:gd name="connsiteY6" fmla="*/ 2666351 h 5325044"/>
              <a:gd name="connsiteX0" fmla="*/ 49424 w 5645732"/>
              <a:gd name="connsiteY0" fmla="*/ 2666351 h 5343874"/>
              <a:gd name="connsiteX1" fmla="*/ 673538 w 5645732"/>
              <a:gd name="connsiteY1" fmla="*/ 997208 h 5343874"/>
              <a:gd name="connsiteX2" fmla="*/ 2705538 w 5645732"/>
              <a:gd name="connsiteY2" fmla="*/ 10237 h 5343874"/>
              <a:gd name="connsiteX3" fmla="*/ 4911711 w 5645732"/>
              <a:gd name="connsiteY3" fmla="*/ 619837 h 5343874"/>
              <a:gd name="connsiteX4" fmla="*/ 5550339 w 5645732"/>
              <a:gd name="connsiteY4" fmla="*/ 3116294 h 5343874"/>
              <a:gd name="connsiteX5" fmla="*/ 2705538 w 5645732"/>
              <a:gd name="connsiteY5" fmla="*/ 5322465 h 5343874"/>
              <a:gd name="connsiteX6" fmla="*/ 339710 w 5645732"/>
              <a:gd name="connsiteY6" fmla="*/ 4146808 h 5343874"/>
              <a:gd name="connsiteX7" fmla="*/ 49424 w 5645732"/>
              <a:gd name="connsiteY7" fmla="*/ 2666351 h 5343874"/>
              <a:gd name="connsiteX0" fmla="*/ 180841 w 5777149"/>
              <a:gd name="connsiteY0" fmla="*/ 2666351 h 5335133"/>
              <a:gd name="connsiteX1" fmla="*/ 804955 w 5777149"/>
              <a:gd name="connsiteY1" fmla="*/ 997208 h 5335133"/>
              <a:gd name="connsiteX2" fmla="*/ 2836955 w 5777149"/>
              <a:gd name="connsiteY2" fmla="*/ 10237 h 5335133"/>
              <a:gd name="connsiteX3" fmla="*/ 5043128 w 5777149"/>
              <a:gd name="connsiteY3" fmla="*/ 619837 h 5335133"/>
              <a:gd name="connsiteX4" fmla="*/ 5681756 w 5777149"/>
              <a:gd name="connsiteY4" fmla="*/ 3116294 h 5335133"/>
              <a:gd name="connsiteX5" fmla="*/ 2836955 w 5777149"/>
              <a:gd name="connsiteY5" fmla="*/ 5322465 h 5335133"/>
              <a:gd name="connsiteX6" fmla="*/ 238898 w 5777149"/>
              <a:gd name="connsiteY6" fmla="*/ 3958122 h 5335133"/>
              <a:gd name="connsiteX7" fmla="*/ 180841 w 5777149"/>
              <a:gd name="connsiteY7" fmla="*/ 2666351 h 5335133"/>
              <a:gd name="connsiteX0" fmla="*/ 162747 w 5788084"/>
              <a:gd name="connsiteY0" fmla="*/ 2274466 h 5335133"/>
              <a:gd name="connsiteX1" fmla="*/ 815890 w 5788084"/>
              <a:gd name="connsiteY1" fmla="*/ 997208 h 5335133"/>
              <a:gd name="connsiteX2" fmla="*/ 2847890 w 5788084"/>
              <a:gd name="connsiteY2" fmla="*/ 10237 h 5335133"/>
              <a:gd name="connsiteX3" fmla="*/ 5054063 w 5788084"/>
              <a:gd name="connsiteY3" fmla="*/ 619837 h 5335133"/>
              <a:gd name="connsiteX4" fmla="*/ 5692691 w 5788084"/>
              <a:gd name="connsiteY4" fmla="*/ 3116294 h 5335133"/>
              <a:gd name="connsiteX5" fmla="*/ 2847890 w 5788084"/>
              <a:gd name="connsiteY5" fmla="*/ 5322465 h 5335133"/>
              <a:gd name="connsiteX6" fmla="*/ 249833 w 5788084"/>
              <a:gd name="connsiteY6" fmla="*/ 3958122 h 5335133"/>
              <a:gd name="connsiteX7" fmla="*/ 162747 w 5788084"/>
              <a:gd name="connsiteY7" fmla="*/ 2274466 h 533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88084" h="5335133">
                <a:moveTo>
                  <a:pt x="162747" y="2274466"/>
                </a:moveTo>
                <a:cubicBezTo>
                  <a:pt x="257090" y="1780980"/>
                  <a:pt x="373204" y="1439894"/>
                  <a:pt x="815890" y="997208"/>
                </a:cubicBezTo>
                <a:cubicBezTo>
                  <a:pt x="1258576" y="554522"/>
                  <a:pt x="2141528" y="73132"/>
                  <a:pt x="2847890" y="10237"/>
                </a:cubicBezTo>
                <a:cubicBezTo>
                  <a:pt x="3554252" y="-52658"/>
                  <a:pt x="4611377" y="177151"/>
                  <a:pt x="5054063" y="619837"/>
                </a:cubicBezTo>
                <a:cubicBezTo>
                  <a:pt x="5496749" y="1062523"/>
                  <a:pt x="6002329" y="2414770"/>
                  <a:pt x="5692691" y="3116294"/>
                </a:cubicBezTo>
                <a:cubicBezTo>
                  <a:pt x="5383053" y="3817818"/>
                  <a:pt x="3755033" y="5182160"/>
                  <a:pt x="2847890" y="5322465"/>
                </a:cubicBezTo>
                <a:cubicBezTo>
                  <a:pt x="1940747" y="5462770"/>
                  <a:pt x="692519" y="4400808"/>
                  <a:pt x="249833" y="3958122"/>
                </a:cubicBezTo>
                <a:cubicBezTo>
                  <a:pt x="-192853" y="3515436"/>
                  <a:pt x="68404" y="2767952"/>
                  <a:pt x="162747" y="2274466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22289" y="258233"/>
            <a:ext cx="5302783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5317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1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22289" y="258233"/>
            <a:ext cx="5302783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>
            <a:off x="0" y="1182028"/>
            <a:ext cx="12192000" cy="5675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8714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46838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标注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字体使用 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行距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背景图片出处</a:t>
            </a: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声明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4239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英文 </a:t>
            </a:r>
            <a:r>
              <a:rPr kumimoji="0" lang="is-I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cs typeface="Segoe UI Light"/>
              </a:rPr>
              <a:t>Microsoft YaHei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中文 微软雅黑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正文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1.3</a:t>
            </a: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cn.bing.com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本网站所提供的任何信息内容（包括但不限于 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PPT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模板、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Word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文档、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Excel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图表、图片素材等）均受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中华人民共和国著作权法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信息网络传播权保护条例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(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包括图片或图表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)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不得被全部或部分的复制、传播、销售，否则将承担法律责任。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微软雅黑" charset="0"/>
                <a:cs typeface="Segoe UI Light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4110898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图片素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背景图片素材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051757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P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447955" y="4458724"/>
            <a:ext cx="329609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 charset="0"/>
              </a:rPr>
              <a:t>点击</a:t>
            </a:r>
            <a:r>
              <a:rPr kumimoji="1" lang="en-US" altLang="zh-CN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Logo</a:t>
            </a:r>
            <a:r>
              <a:rPr kumimoji="1" lang="zh-CN" alt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 charset="0"/>
              </a:rPr>
              <a:t>获取更多优质模板（放映模式）</a:t>
            </a:r>
          </a:p>
        </p:txBody>
      </p:sp>
      <p:pic>
        <p:nvPicPr>
          <p:cNvPr id="5" name="图片 4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27832"/>
            <a:ext cx="30480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6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_四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 userDrawn="1"/>
        </p:nvGrpSpPr>
        <p:grpSpPr>
          <a:xfrm>
            <a:off x="-2024818" y="-1006438"/>
            <a:ext cx="8744932" cy="8460344"/>
            <a:chOff x="3447068" y="836877"/>
            <a:chExt cx="5039295" cy="4875300"/>
          </a:xfrm>
        </p:grpSpPr>
        <p:sp>
          <p:nvSpPr>
            <p:cNvPr id="2" name="椭圆 1"/>
            <p:cNvSpPr/>
            <p:nvPr userDrawn="1"/>
          </p:nvSpPr>
          <p:spPr>
            <a:xfrm>
              <a:off x="3447068" y="836877"/>
              <a:ext cx="4873584" cy="4492198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lumMod val="50000"/>
                  </a:schemeClr>
                </a:gs>
                <a:gs pos="41000">
                  <a:schemeClr val="accent1">
                    <a:lumMod val="75000"/>
                    <a:alpha val="80000"/>
                  </a:schemeClr>
                </a:gs>
                <a:gs pos="0">
                  <a:schemeClr val="accent3">
                    <a:lumMod val="75000"/>
                    <a:alpha val="80000"/>
                  </a:schemeClr>
                </a:gs>
                <a:gs pos="72000">
                  <a:schemeClr val="accent2">
                    <a:lumMod val="75000"/>
                    <a:alpha val="8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  <p:sp>
          <p:nvSpPr>
            <p:cNvPr id="4" name="椭圆 1"/>
            <p:cNvSpPr/>
            <p:nvPr userDrawn="1"/>
          </p:nvSpPr>
          <p:spPr>
            <a:xfrm rot="8851590">
              <a:off x="3612779" y="1219979"/>
              <a:ext cx="4873584" cy="4492198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lumMod val="50000"/>
                  </a:schemeClr>
                </a:gs>
                <a:gs pos="41000">
                  <a:schemeClr val="accent1">
                    <a:lumMod val="75000"/>
                    <a:alpha val="80000"/>
                  </a:schemeClr>
                </a:gs>
                <a:gs pos="0">
                  <a:schemeClr val="accent3">
                    <a:lumMod val="75000"/>
                    <a:alpha val="80000"/>
                  </a:schemeClr>
                </a:gs>
                <a:gs pos="72000">
                  <a:schemeClr val="accent2">
                    <a:lumMod val="75000"/>
                    <a:alpha val="8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</p:grpSp>
      <p:sp>
        <p:nvSpPr>
          <p:cNvPr id="7" name="文本占位符 6"/>
          <p:cNvSpPr>
            <a:spLocks noGrp="1"/>
          </p:cNvSpPr>
          <p:nvPr>
            <p:ph type="body" sz="quarter" idx="13" hasCustomPrompt="1"/>
          </p:nvPr>
        </p:nvSpPr>
        <p:spPr>
          <a:xfrm>
            <a:off x="1604397" y="2011116"/>
            <a:ext cx="2776216" cy="152952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9600" b="1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zh-CN" altLang="en-US"/>
              <a:t>标题</a:t>
            </a:r>
            <a:endParaRPr kumimoji="1" lang="zh-CN" altLang="en-US" dirty="0"/>
          </a:p>
        </p:txBody>
      </p:sp>
      <p:sp>
        <p:nvSpPr>
          <p:cNvPr id="8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1604397" y="3545510"/>
            <a:ext cx="2776216" cy="59055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 dirty="0"/>
              <a:t>CONTENTS</a:t>
            </a:r>
            <a:endParaRPr kumimoji="1" lang="zh-CN" altLang="en-US" dirty="0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7219023" y="1537682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10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8151664" y="1537682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endParaRPr kumimoji="1" lang="zh-CN" altLang="en-US" dirty="0"/>
          </a:p>
        </p:txBody>
      </p:sp>
      <p:sp>
        <p:nvSpPr>
          <p:cNvPr id="15" name="文本占位符 6"/>
          <p:cNvSpPr>
            <a:spLocks noGrp="1"/>
          </p:cNvSpPr>
          <p:nvPr>
            <p:ph type="body" sz="quarter" idx="17" hasCustomPrompt="1"/>
          </p:nvPr>
        </p:nvSpPr>
        <p:spPr>
          <a:xfrm>
            <a:off x="7219023" y="2580452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16" name="文本占位符 6"/>
          <p:cNvSpPr>
            <a:spLocks noGrp="1"/>
          </p:cNvSpPr>
          <p:nvPr>
            <p:ph type="body" sz="quarter" idx="18"/>
          </p:nvPr>
        </p:nvSpPr>
        <p:spPr>
          <a:xfrm>
            <a:off x="8151664" y="2580452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endParaRPr kumimoji="1" lang="zh-CN" altLang="en-US" dirty="0"/>
          </a:p>
        </p:txBody>
      </p:sp>
      <p:sp>
        <p:nvSpPr>
          <p:cNvPr id="13" name="文本占位符 6"/>
          <p:cNvSpPr>
            <a:spLocks noGrp="1"/>
          </p:cNvSpPr>
          <p:nvPr>
            <p:ph type="body" sz="quarter" idx="19" hasCustomPrompt="1"/>
          </p:nvPr>
        </p:nvSpPr>
        <p:spPr>
          <a:xfrm>
            <a:off x="7213362" y="3623222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14" name="文本占位符 6"/>
          <p:cNvSpPr>
            <a:spLocks noGrp="1"/>
          </p:cNvSpPr>
          <p:nvPr>
            <p:ph type="body" sz="quarter" idx="20"/>
          </p:nvPr>
        </p:nvSpPr>
        <p:spPr>
          <a:xfrm>
            <a:off x="8146003" y="3623222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endParaRPr kumimoji="1" lang="zh-CN" altLang="en-US" dirty="0"/>
          </a:p>
        </p:txBody>
      </p:sp>
      <p:sp>
        <p:nvSpPr>
          <p:cNvPr id="19" name="文本占位符 6"/>
          <p:cNvSpPr>
            <a:spLocks noGrp="1"/>
          </p:cNvSpPr>
          <p:nvPr>
            <p:ph type="body" sz="quarter" idx="21" hasCustomPrompt="1"/>
          </p:nvPr>
        </p:nvSpPr>
        <p:spPr>
          <a:xfrm>
            <a:off x="7213362" y="4665992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20" name="文本占位符 6"/>
          <p:cNvSpPr>
            <a:spLocks noGrp="1"/>
          </p:cNvSpPr>
          <p:nvPr>
            <p:ph type="body" sz="quarter" idx="22"/>
          </p:nvPr>
        </p:nvSpPr>
        <p:spPr>
          <a:xfrm>
            <a:off x="8146003" y="4665992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19506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_五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 userDrawn="1"/>
        </p:nvGrpSpPr>
        <p:grpSpPr>
          <a:xfrm>
            <a:off x="-2024818" y="-1006438"/>
            <a:ext cx="8744932" cy="8460344"/>
            <a:chOff x="3447068" y="836877"/>
            <a:chExt cx="5039295" cy="4875300"/>
          </a:xfrm>
        </p:grpSpPr>
        <p:sp>
          <p:nvSpPr>
            <p:cNvPr id="2" name="椭圆 1"/>
            <p:cNvSpPr/>
            <p:nvPr userDrawn="1"/>
          </p:nvSpPr>
          <p:spPr>
            <a:xfrm>
              <a:off x="3447068" y="836877"/>
              <a:ext cx="4873584" cy="4492198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lumMod val="50000"/>
                  </a:schemeClr>
                </a:gs>
                <a:gs pos="41000">
                  <a:schemeClr val="accent1">
                    <a:lumMod val="75000"/>
                    <a:alpha val="80000"/>
                  </a:schemeClr>
                </a:gs>
                <a:gs pos="0">
                  <a:schemeClr val="accent3">
                    <a:lumMod val="75000"/>
                    <a:alpha val="80000"/>
                  </a:schemeClr>
                </a:gs>
                <a:gs pos="72000">
                  <a:schemeClr val="accent2">
                    <a:lumMod val="75000"/>
                    <a:alpha val="8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  <p:sp>
          <p:nvSpPr>
            <p:cNvPr id="4" name="椭圆 1"/>
            <p:cNvSpPr/>
            <p:nvPr userDrawn="1"/>
          </p:nvSpPr>
          <p:spPr>
            <a:xfrm rot="8851590">
              <a:off x="3612779" y="1219979"/>
              <a:ext cx="4873584" cy="4492198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lumMod val="50000"/>
                  </a:schemeClr>
                </a:gs>
                <a:gs pos="41000">
                  <a:schemeClr val="accent1">
                    <a:lumMod val="75000"/>
                    <a:alpha val="80000"/>
                  </a:schemeClr>
                </a:gs>
                <a:gs pos="0">
                  <a:schemeClr val="accent3">
                    <a:lumMod val="75000"/>
                    <a:alpha val="80000"/>
                  </a:schemeClr>
                </a:gs>
                <a:gs pos="72000">
                  <a:schemeClr val="accent2">
                    <a:lumMod val="75000"/>
                    <a:alpha val="8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</p:grpSp>
      <p:sp>
        <p:nvSpPr>
          <p:cNvPr id="7" name="文本占位符 6"/>
          <p:cNvSpPr>
            <a:spLocks noGrp="1"/>
          </p:cNvSpPr>
          <p:nvPr>
            <p:ph type="body" sz="quarter" idx="13" hasCustomPrompt="1"/>
          </p:nvPr>
        </p:nvSpPr>
        <p:spPr>
          <a:xfrm>
            <a:off x="1604397" y="2011116"/>
            <a:ext cx="2776216" cy="152952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9600" b="1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zh-CN" altLang="en-US"/>
              <a:t>标题</a:t>
            </a:r>
            <a:endParaRPr kumimoji="1" lang="zh-CN" altLang="en-US" dirty="0"/>
          </a:p>
        </p:txBody>
      </p:sp>
      <p:sp>
        <p:nvSpPr>
          <p:cNvPr id="8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1604397" y="3545510"/>
            <a:ext cx="2776216" cy="59055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 dirty="0"/>
              <a:t>CONTENTS</a:t>
            </a:r>
            <a:endParaRPr kumimoji="1" lang="zh-CN" altLang="en-US" dirty="0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7219023" y="1203145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10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8151664" y="1203145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endParaRPr kumimoji="1" lang="zh-CN" altLang="en-US" dirty="0"/>
          </a:p>
        </p:txBody>
      </p:sp>
      <p:sp>
        <p:nvSpPr>
          <p:cNvPr id="15" name="文本占位符 6"/>
          <p:cNvSpPr>
            <a:spLocks noGrp="1"/>
          </p:cNvSpPr>
          <p:nvPr>
            <p:ph type="body" sz="quarter" idx="17" hasCustomPrompt="1"/>
          </p:nvPr>
        </p:nvSpPr>
        <p:spPr>
          <a:xfrm>
            <a:off x="7219023" y="2112101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16" name="文本占位符 6"/>
          <p:cNvSpPr>
            <a:spLocks noGrp="1"/>
          </p:cNvSpPr>
          <p:nvPr>
            <p:ph type="body" sz="quarter" idx="18"/>
          </p:nvPr>
        </p:nvSpPr>
        <p:spPr>
          <a:xfrm>
            <a:off x="8151664" y="2112101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endParaRPr kumimoji="1" lang="zh-CN" altLang="en-US" dirty="0"/>
          </a:p>
        </p:txBody>
      </p:sp>
      <p:sp>
        <p:nvSpPr>
          <p:cNvPr id="17" name="文本占位符 6"/>
          <p:cNvSpPr>
            <a:spLocks noGrp="1"/>
          </p:cNvSpPr>
          <p:nvPr>
            <p:ph type="body" sz="quarter" idx="19" hasCustomPrompt="1"/>
          </p:nvPr>
        </p:nvSpPr>
        <p:spPr>
          <a:xfrm>
            <a:off x="7219023" y="3021057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18" name="文本占位符 6"/>
          <p:cNvSpPr>
            <a:spLocks noGrp="1"/>
          </p:cNvSpPr>
          <p:nvPr>
            <p:ph type="body" sz="quarter" idx="20"/>
          </p:nvPr>
        </p:nvSpPr>
        <p:spPr>
          <a:xfrm>
            <a:off x="8151664" y="3021057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endParaRPr kumimoji="1" lang="zh-CN" altLang="en-US" dirty="0"/>
          </a:p>
        </p:txBody>
      </p:sp>
      <p:sp>
        <p:nvSpPr>
          <p:cNvPr id="21" name="文本占位符 6"/>
          <p:cNvSpPr>
            <a:spLocks noGrp="1"/>
          </p:cNvSpPr>
          <p:nvPr>
            <p:ph type="body" sz="quarter" idx="21" hasCustomPrompt="1"/>
          </p:nvPr>
        </p:nvSpPr>
        <p:spPr>
          <a:xfrm>
            <a:off x="7219023" y="3930013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22" name="文本占位符 6"/>
          <p:cNvSpPr>
            <a:spLocks noGrp="1"/>
          </p:cNvSpPr>
          <p:nvPr>
            <p:ph type="body" sz="quarter" idx="22"/>
          </p:nvPr>
        </p:nvSpPr>
        <p:spPr>
          <a:xfrm>
            <a:off x="8151664" y="3930013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endParaRPr kumimoji="1" lang="zh-CN" altLang="en-US" dirty="0"/>
          </a:p>
        </p:txBody>
      </p:sp>
      <p:sp>
        <p:nvSpPr>
          <p:cNvPr id="23" name="文本占位符 6"/>
          <p:cNvSpPr>
            <a:spLocks noGrp="1"/>
          </p:cNvSpPr>
          <p:nvPr>
            <p:ph type="body" sz="quarter" idx="23" hasCustomPrompt="1"/>
          </p:nvPr>
        </p:nvSpPr>
        <p:spPr>
          <a:xfrm>
            <a:off x="7219023" y="4838969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24" name="文本占位符 6"/>
          <p:cNvSpPr>
            <a:spLocks noGrp="1"/>
          </p:cNvSpPr>
          <p:nvPr>
            <p:ph type="body" sz="quarter" idx="24"/>
          </p:nvPr>
        </p:nvSpPr>
        <p:spPr>
          <a:xfrm>
            <a:off x="8151664" y="4838969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9112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_六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 userDrawn="1"/>
        </p:nvGrpSpPr>
        <p:grpSpPr>
          <a:xfrm>
            <a:off x="-2024818" y="-1006438"/>
            <a:ext cx="8744932" cy="8460344"/>
            <a:chOff x="3447068" y="836877"/>
            <a:chExt cx="5039295" cy="4875300"/>
          </a:xfrm>
        </p:grpSpPr>
        <p:sp>
          <p:nvSpPr>
            <p:cNvPr id="2" name="椭圆 1"/>
            <p:cNvSpPr/>
            <p:nvPr userDrawn="1"/>
          </p:nvSpPr>
          <p:spPr>
            <a:xfrm>
              <a:off x="3447068" y="836877"/>
              <a:ext cx="4873584" cy="4492198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lumMod val="50000"/>
                  </a:schemeClr>
                </a:gs>
                <a:gs pos="41000">
                  <a:schemeClr val="accent1">
                    <a:lumMod val="75000"/>
                    <a:alpha val="80000"/>
                  </a:schemeClr>
                </a:gs>
                <a:gs pos="0">
                  <a:schemeClr val="accent3">
                    <a:lumMod val="75000"/>
                    <a:alpha val="80000"/>
                  </a:schemeClr>
                </a:gs>
                <a:gs pos="72000">
                  <a:schemeClr val="accent2">
                    <a:lumMod val="75000"/>
                    <a:alpha val="8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  <p:sp>
          <p:nvSpPr>
            <p:cNvPr id="4" name="椭圆 1"/>
            <p:cNvSpPr/>
            <p:nvPr userDrawn="1"/>
          </p:nvSpPr>
          <p:spPr>
            <a:xfrm rot="8851590">
              <a:off x="3612779" y="1219979"/>
              <a:ext cx="4873584" cy="4492198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lumMod val="50000"/>
                  </a:schemeClr>
                </a:gs>
                <a:gs pos="41000">
                  <a:schemeClr val="accent1">
                    <a:lumMod val="75000"/>
                    <a:alpha val="80000"/>
                  </a:schemeClr>
                </a:gs>
                <a:gs pos="0">
                  <a:schemeClr val="accent3">
                    <a:lumMod val="75000"/>
                    <a:alpha val="80000"/>
                  </a:schemeClr>
                </a:gs>
                <a:gs pos="72000">
                  <a:schemeClr val="accent2">
                    <a:lumMod val="75000"/>
                    <a:alpha val="8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</p:grpSp>
      <p:sp>
        <p:nvSpPr>
          <p:cNvPr id="7" name="文本占位符 6"/>
          <p:cNvSpPr>
            <a:spLocks noGrp="1"/>
          </p:cNvSpPr>
          <p:nvPr>
            <p:ph type="body" sz="quarter" idx="13" hasCustomPrompt="1"/>
          </p:nvPr>
        </p:nvSpPr>
        <p:spPr>
          <a:xfrm>
            <a:off x="1604397" y="2011116"/>
            <a:ext cx="2776216" cy="152952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9600" b="1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zh-CN" altLang="en-US"/>
              <a:t>标题</a:t>
            </a:r>
            <a:endParaRPr kumimoji="1" lang="zh-CN" altLang="en-US" dirty="0"/>
          </a:p>
        </p:txBody>
      </p:sp>
      <p:sp>
        <p:nvSpPr>
          <p:cNvPr id="8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1604397" y="3545510"/>
            <a:ext cx="2776216" cy="59055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 dirty="0"/>
              <a:t>CONTENTS</a:t>
            </a:r>
            <a:endParaRPr kumimoji="1" lang="zh-CN" altLang="en-US" dirty="0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7219023" y="779399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10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8151664" y="779399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endParaRPr kumimoji="1" lang="zh-CN" altLang="en-US" dirty="0"/>
          </a:p>
        </p:txBody>
      </p:sp>
      <p:sp>
        <p:nvSpPr>
          <p:cNvPr id="15" name="文本占位符 6"/>
          <p:cNvSpPr>
            <a:spLocks noGrp="1"/>
          </p:cNvSpPr>
          <p:nvPr>
            <p:ph type="body" sz="quarter" idx="17" hasCustomPrompt="1"/>
          </p:nvPr>
        </p:nvSpPr>
        <p:spPr>
          <a:xfrm>
            <a:off x="7219023" y="1688355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16" name="文本占位符 6"/>
          <p:cNvSpPr>
            <a:spLocks noGrp="1"/>
          </p:cNvSpPr>
          <p:nvPr>
            <p:ph type="body" sz="quarter" idx="18"/>
          </p:nvPr>
        </p:nvSpPr>
        <p:spPr>
          <a:xfrm>
            <a:off x="8151664" y="1688355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endParaRPr kumimoji="1" lang="zh-CN" altLang="en-US" dirty="0"/>
          </a:p>
        </p:txBody>
      </p:sp>
      <p:sp>
        <p:nvSpPr>
          <p:cNvPr id="17" name="文本占位符 6"/>
          <p:cNvSpPr>
            <a:spLocks noGrp="1"/>
          </p:cNvSpPr>
          <p:nvPr>
            <p:ph type="body" sz="quarter" idx="19" hasCustomPrompt="1"/>
          </p:nvPr>
        </p:nvSpPr>
        <p:spPr>
          <a:xfrm>
            <a:off x="7219023" y="2597311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18" name="文本占位符 6"/>
          <p:cNvSpPr>
            <a:spLocks noGrp="1"/>
          </p:cNvSpPr>
          <p:nvPr>
            <p:ph type="body" sz="quarter" idx="20"/>
          </p:nvPr>
        </p:nvSpPr>
        <p:spPr>
          <a:xfrm>
            <a:off x="8151664" y="2597311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endParaRPr kumimoji="1" lang="zh-CN" altLang="en-US" dirty="0"/>
          </a:p>
        </p:txBody>
      </p:sp>
      <p:sp>
        <p:nvSpPr>
          <p:cNvPr id="21" name="文本占位符 6"/>
          <p:cNvSpPr>
            <a:spLocks noGrp="1"/>
          </p:cNvSpPr>
          <p:nvPr>
            <p:ph type="body" sz="quarter" idx="21" hasCustomPrompt="1"/>
          </p:nvPr>
        </p:nvSpPr>
        <p:spPr>
          <a:xfrm>
            <a:off x="7219023" y="3506267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22" name="文本占位符 6"/>
          <p:cNvSpPr>
            <a:spLocks noGrp="1"/>
          </p:cNvSpPr>
          <p:nvPr>
            <p:ph type="body" sz="quarter" idx="22"/>
          </p:nvPr>
        </p:nvSpPr>
        <p:spPr>
          <a:xfrm>
            <a:off x="8151664" y="3506267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endParaRPr kumimoji="1" lang="zh-CN" altLang="en-US" dirty="0"/>
          </a:p>
        </p:txBody>
      </p:sp>
      <p:sp>
        <p:nvSpPr>
          <p:cNvPr id="19" name="文本占位符 6"/>
          <p:cNvSpPr>
            <a:spLocks noGrp="1"/>
          </p:cNvSpPr>
          <p:nvPr>
            <p:ph type="body" sz="quarter" idx="23" hasCustomPrompt="1"/>
          </p:nvPr>
        </p:nvSpPr>
        <p:spPr>
          <a:xfrm>
            <a:off x="7219023" y="4417945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20" name="文本占位符 6"/>
          <p:cNvSpPr>
            <a:spLocks noGrp="1"/>
          </p:cNvSpPr>
          <p:nvPr>
            <p:ph type="body" sz="quarter" idx="24"/>
          </p:nvPr>
        </p:nvSpPr>
        <p:spPr>
          <a:xfrm>
            <a:off x="8151664" y="4417945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endParaRPr kumimoji="1" lang="zh-CN" altLang="en-US" dirty="0"/>
          </a:p>
        </p:txBody>
      </p:sp>
      <p:sp>
        <p:nvSpPr>
          <p:cNvPr id="25" name="文本占位符 6"/>
          <p:cNvSpPr>
            <a:spLocks noGrp="1"/>
          </p:cNvSpPr>
          <p:nvPr>
            <p:ph type="body" sz="quarter" idx="25" hasCustomPrompt="1"/>
          </p:nvPr>
        </p:nvSpPr>
        <p:spPr>
          <a:xfrm>
            <a:off x="7219023" y="5326901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26" name="文本占位符 6"/>
          <p:cNvSpPr>
            <a:spLocks noGrp="1"/>
          </p:cNvSpPr>
          <p:nvPr>
            <p:ph type="body" sz="quarter" idx="26"/>
          </p:nvPr>
        </p:nvSpPr>
        <p:spPr>
          <a:xfrm>
            <a:off x="8151664" y="5326901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74412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7" name="组 6"/>
          <p:cNvGrpSpPr/>
          <p:nvPr userDrawn="1"/>
        </p:nvGrpSpPr>
        <p:grpSpPr>
          <a:xfrm>
            <a:off x="1955282" y="-1803666"/>
            <a:ext cx="7870890" cy="6691365"/>
            <a:chOff x="5067768" y="-852735"/>
            <a:chExt cx="9613786" cy="9526783"/>
          </a:xfrm>
        </p:grpSpPr>
        <p:sp>
          <p:nvSpPr>
            <p:cNvPr id="5" name="椭圆 1"/>
            <p:cNvSpPr/>
            <p:nvPr userDrawn="1"/>
          </p:nvSpPr>
          <p:spPr>
            <a:xfrm rot="19800000">
              <a:off x="5067768" y="-247745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  <p:sp>
          <p:nvSpPr>
            <p:cNvPr id="6" name="椭圆 1"/>
            <p:cNvSpPr/>
            <p:nvPr userDrawn="1"/>
          </p:nvSpPr>
          <p:spPr>
            <a:xfrm rot="17526771">
              <a:off x="5527534" y="-479972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</p:grpSp>
      <p:sp>
        <p:nvSpPr>
          <p:cNvPr id="8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4640704" y="660100"/>
            <a:ext cx="2910592" cy="237303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66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3724507" y="3033133"/>
            <a:ext cx="4742986" cy="82519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7412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7" name="组 6"/>
          <p:cNvGrpSpPr/>
          <p:nvPr userDrawn="1"/>
        </p:nvGrpSpPr>
        <p:grpSpPr>
          <a:xfrm>
            <a:off x="1955282" y="-1803666"/>
            <a:ext cx="7870890" cy="6691365"/>
            <a:chOff x="5067768" y="-852735"/>
            <a:chExt cx="9613786" cy="9526783"/>
          </a:xfrm>
        </p:grpSpPr>
        <p:sp>
          <p:nvSpPr>
            <p:cNvPr id="5" name="椭圆 1"/>
            <p:cNvSpPr/>
            <p:nvPr userDrawn="1"/>
          </p:nvSpPr>
          <p:spPr>
            <a:xfrm rot="19800000">
              <a:off x="5067768" y="-247745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  <p:sp>
          <p:nvSpPr>
            <p:cNvPr id="6" name="椭圆 1"/>
            <p:cNvSpPr/>
            <p:nvPr userDrawn="1"/>
          </p:nvSpPr>
          <p:spPr>
            <a:xfrm rot="17526771">
              <a:off x="5527534" y="-479972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</p:grpSp>
      <p:sp>
        <p:nvSpPr>
          <p:cNvPr id="8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4640704" y="660100"/>
            <a:ext cx="2910592" cy="237303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6600" b="1">
                <a:solidFill>
                  <a:schemeClr val="accent2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3724507" y="3033133"/>
            <a:ext cx="4742986" cy="82519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8150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7" name="组 6"/>
          <p:cNvGrpSpPr/>
          <p:nvPr userDrawn="1"/>
        </p:nvGrpSpPr>
        <p:grpSpPr>
          <a:xfrm>
            <a:off x="1955282" y="-1803666"/>
            <a:ext cx="7870890" cy="6691365"/>
            <a:chOff x="5067768" y="-852735"/>
            <a:chExt cx="9613786" cy="9526783"/>
          </a:xfrm>
        </p:grpSpPr>
        <p:sp>
          <p:nvSpPr>
            <p:cNvPr id="5" name="椭圆 1"/>
            <p:cNvSpPr/>
            <p:nvPr userDrawn="1"/>
          </p:nvSpPr>
          <p:spPr>
            <a:xfrm rot="19800000">
              <a:off x="5067768" y="-247745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  <p:sp>
          <p:nvSpPr>
            <p:cNvPr id="6" name="椭圆 1"/>
            <p:cNvSpPr/>
            <p:nvPr userDrawn="1"/>
          </p:nvSpPr>
          <p:spPr>
            <a:xfrm rot="17526771">
              <a:off x="5527534" y="-479972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</p:grpSp>
      <p:sp>
        <p:nvSpPr>
          <p:cNvPr id="8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4640704" y="660100"/>
            <a:ext cx="2910592" cy="237303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6600" b="1">
                <a:solidFill>
                  <a:schemeClr val="accent3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3724507" y="3033133"/>
            <a:ext cx="4742986" cy="82519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3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57686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7" name="组 6"/>
          <p:cNvGrpSpPr/>
          <p:nvPr userDrawn="1"/>
        </p:nvGrpSpPr>
        <p:grpSpPr>
          <a:xfrm>
            <a:off x="1955282" y="-1803666"/>
            <a:ext cx="7870890" cy="6691365"/>
            <a:chOff x="5067768" y="-852735"/>
            <a:chExt cx="9613786" cy="9526783"/>
          </a:xfrm>
        </p:grpSpPr>
        <p:sp>
          <p:nvSpPr>
            <p:cNvPr id="5" name="椭圆 1"/>
            <p:cNvSpPr/>
            <p:nvPr userDrawn="1"/>
          </p:nvSpPr>
          <p:spPr>
            <a:xfrm rot="19800000">
              <a:off x="5067768" y="-247745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  <p:sp>
          <p:nvSpPr>
            <p:cNvPr id="6" name="椭圆 1"/>
            <p:cNvSpPr/>
            <p:nvPr userDrawn="1"/>
          </p:nvSpPr>
          <p:spPr>
            <a:xfrm rot="17526771">
              <a:off x="5527534" y="-479972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</p:grpSp>
      <p:sp>
        <p:nvSpPr>
          <p:cNvPr id="8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4640704" y="660100"/>
            <a:ext cx="2910592" cy="237303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6600" b="1">
                <a:solidFill>
                  <a:schemeClr val="accent4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3724507" y="3033133"/>
            <a:ext cx="4742986" cy="82519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4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8017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46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93" r:id="rId3"/>
    <p:sldLayoutId id="2147483694" r:id="rId4"/>
    <p:sldLayoutId id="2147483695" r:id="rId5"/>
    <p:sldLayoutId id="2147483696" r:id="rId6"/>
    <p:sldLayoutId id="2147483688" r:id="rId7"/>
    <p:sldLayoutId id="2147483697" r:id="rId8"/>
    <p:sldLayoutId id="2147483700" r:id="rId9"/>
    <p:sldLayoutId id="2147483701" r:id="rId10"/>
    <p:sldLayoutId id="2147483689" r:id="rId11"/>
    <p:sldLayoutId id="2147483687" r:id="rId12"/>
    <p:sldLayoutId id="2147483698" r:id="rId13"/>
    <p:sldLayoutId id="2147483699" r:id="rId14"/>
    <p:sldLayoutId id="2147483686" r:id="rId15"/>
    <p:sldLayoutId id="2147483690" r:id="rId16"/>
    <p:sldLayoutId id="2147483691" r:id="rId17"/>
    <p:sldLayoutId id="2147483692" r:id="rId18"/>
    <p:sldLayoutId id="2147483702" r:id="rId19"/>
    <p:sldLayoutId id="2147483703" r:id="rId20"/>
    <p:sldLayoutId id="2147483704" r:id="rId21"/>
    <p:sldLayoutId id="2147483685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924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2" r:id="rId2"/>
    <p:sldLayoutId id="214748368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3053998" y="3118060"/>
            <a:ext cx="8084654" cy="1041761"/>
          </a:xfrm>
        </p:spPr>
        <p:txBody>
          <a:bodyPr/>
          <a:lstStyle/>
          <a:p>
            <a:pPr algn="ctr"/>
            <a:r>
              <a:rPr kumimoji="1" lang="zh-TW" altLang="en-US" dirty="0">
                <a:latin typeface="微软雅黑" pitchFamily="34" charset="-122"/>
                <a:ea typeface="微软雅黑" pitchFamily="34" charset="-122"/>
              </a:rPr>
              <a:t>私立嶺東高級中學</a:t>
            </a:r>
            <a:endParaRPr kumimoji="1"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1218582" y="2017401"/>
            <a:ext cx="10663084" cy="588643"/>
          </a:xfrm>
        </p:spPr>
        <p:txBody>
          <a:bodyPr/>
          <a:lstStyle/>
          <a:p>
            <a:pPr algn="ctr"/>
            <a:r>
              <a:rPr kumimoji="1" lang="en-US" altLang="zh-TW" sz="3600" dirty="0"/>
              <a:t>【</a:t>
            </a:r>
            <a:r>
              <a:rPr kumimoji="1" lang="en-US" altLang="zh-TW" sz="3600" dirty="0" smtClean="0"/>
              <a:t>113-7】【</a:t>
            </a:r>
            <a:r>
              <a:rPr kumimoji="1" lang="zh-TW" altLang="en-US" sz="3600" dirty="0" smtClean="0"/>
              <a:t>技職領航</a:t>
            </a:r>
            <a:r>
              <a:rPr kumimoji="1" lang="en-US" altLang="zh-TW" sz="3600" dirty="0" smtClean="0"/>
              <a:t>  </a:t>
            </a:r>
            <a:r>
              <a:rPr kumimoji="1" lang="zh-TW" altLang="en-US" sz="3600" dirty="0" smtClean="0"/>
              <a:t>適性多元</a:t>
            </a:r>
            <a:r>
              <a:rPr kumimoji="1" lang="en-US" altLang="zh-TW" sz="3600" dirty="0" smtClean="0"/>
              <a:t>】</a:t>
            </a:r>
            <a:endParaRPr kumimoji="1" lang="zh-CN" altLang="en-US" sz="3600" dirty="0"/>
          </a:p>
        </p:txBody>
      </p:sp>
      <p:sp>
        <p:nvSpPr>
          <p:cNvPr id="7" name="文本占位符 3"/>
          <p:cNvSpPr txBox="1">
            <a:spLocks/>
          </p:cNvSpPr>
          <p:nvPr/>
        </p:nvSpPr>
        <p:spPr>
          <a:xfrm>
            <a:off x="3858018" y="4597974"/>
            <a:ext cx="4918596" cy="1903310"/>
          </a:xfrm>
          <a:prstGeom prst="rect">
            <a:avLst/>
          </a:prstGeom>
        </p:spPr>
        <p:txBody>
          <a:bodyPr anchor="t"/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charset="0"/>
              <a:buChar char="•"/>
              <a:defRPr sz="1400" b="0" kern="120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marL="6858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marL="11430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zh-TW" altLang="en-US" sz="2800" b="1" dirty="0">
                <a:latin typeface="微软雅黑" pitchFamily="34" charset="-122"/>
                <a:ea typeface="微软雅黑" pitchFamily="34" charset="-122"/>
              </a:rPr>
              <a:t>報告人</a:t>
            </a:r>
            <a:r>
              <a:rPr lang="zh-TW" altLang="en-US" sz="2800" b="1" dirty="0" smtClean="0">
                <a:latin typeface="微软雅黑" pitchFamily="34" charset="-122"/>
                <a:ea typeface="微软雅黑" pitchFamily="34" charset="-122"/>
              </a:rPr>
              <a:t>：賴錫澍</a:t>
            </a:r>
            <a:endParaRPr kumimoji="1" lang="en-US" altLang="zh-TW" sz="2800" b="1" dirty="0"/>
          </a:p>
        </p:txBody>
      </p:sp>
      <p:pic>
        <p:nvPicPr>
          <p:cNvPr id="1026" name="Picture 2" descr="C:\Users\user\Desktop\105均質化記者會\12年國民基本教育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27"/>
            <a:ext cx="2041525" cy="142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105均質化記者會\中一區均質化計畫辦理成果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143" y="6025018"/>
            <a:ext cx="4328532" cy="83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76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105均質化記者會\12年國民基本教育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27"/>
            <a:ext cx="2041525" cy="142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版面配置區 1"/>
          <p:cNvSpPr txBox="1">
            <a:spLocks/>
          </p:cNvSpPr>
          <p:nvPr/>
        </p:nvSpPr>
        <p:spPr>
          <a:xfrm>
            <a:off x="1827531" y="224987"/>
            <a:ext cx="9337773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113-7-1 </a:t>
            </a:r>
            <a:r>
              <a:rPr lang="zh-TW" altLang="en-US" sz="3200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技職領航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適性多元</a:t>
            </a:r>
            <a:r>
              <a:rPr lang="zh-TW" altLang="en-US" sz="3200" dirty="0" smtClean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活動 </a:t>
            </a:r>
            <a:r>
              <a:rPr lang="en-US" altLang="zh-TW" sz="3200" dirty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–</a:t>
            </a:r>
            <a:r>
              <a:rPr lang="zh-TW" alt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 smtClean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大華國中 </a:t>
            </a:r>
            <a:r>
              <a:rPr lang="en-US" altLang="zh-TW" sz="3200" dirty="0" smtClean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(3/7)</a:t>
            </a:r>
            <a:endParaRPr lang="zh-TW" altLang="en-US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C26CA31-C5D6-4AAF-85A8-C1B5939E8F0C}"/>
              </a:ext>
            </a:extLst>
          </p:cNvPr>
          <p:cNvSpPr txBox="1"/>
          <p:nvPr/>
        </p:nvSpPr>
        <p:spPr>
          <a:xfrm>
            <a:off x="194427" y="1519213"/>
            <a:ext cx="11627459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281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113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年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11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月</a:t>
            </a:r>
            <a:r>
              <a:rPr kumimoji="1"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6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日</a:t>
            </a:r>
            <a:r>
              <a:rPr kumimoji="1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（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週</a:t>
            </a:r>
            <a:r>
              <a:rPr kumimoji="1"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三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）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12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：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50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～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15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：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20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辦理</a:t>
            </a:r>
            <a:r>
              <a:rPr kumimoji="1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</a:t>
            </a:r>
            <a:r>
              <a:rPr kumimoji="1"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辦理大華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國中</a:t>
            </a:r>
            <a:r>
              <a:rPr lang="zh-TW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適性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職涯</a:t>
            </a:r>
            <a:r>
              <a:rPr lang="zh-TW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探索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課程</a:t>
            </a:r>
            <a:r>
              <a:rPr kumimoji="1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，學生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分成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12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組</a:t>
            </a:r>
            <a:r>
              <a:rPr kumimoji="1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</a:t>
            </a:r>
            <a:r>
              <a:rPr kumimoji="1"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每位學生參與</a:t>
            </a:r>
            <a:r>
              <a:rPr kumimoji="1"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</a:t>
            </a:r>
            <a:r>
              <a:rPr kumimoji="1"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場職涯課程，本次共</a:t>
            </a:r>
            <a:r>
              <a:rPr kumimoji="1"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辦理場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24</a:t>
            </a:r>
            <a:r>
              <a:rPr kumimoji="1"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次</a:t>
            </a:r>
            <a:r>
              <a:rPr kumimoji="1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課程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。</a:t>
            </a:r>
            <a:r>
              <a:rPr kumimoji="1"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大華國中</a:t>
            </a:r>
            <a:r>
              <a:rPr kumimoji="1"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參與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教師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18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人</a:t>
            </a:r>
            <a:r>
              <a:rPr kumimoji="1"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學生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431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人</a:t>
            </a:r>
            <a:r>
              <a:rPr kumimoji="1"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，活動滿意度高達 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99%</a:t>
            </a:r>
            <a:r>
              <a:rPr kumimoji="1"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Picture 3" descr="C:\Users\user\Desktop\105均質化記者會\中一區均質化計畫辦理成果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451" y="6128927"/>
            <a:ext cx="4328532" cy="83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622482" y="3489349"/>
            <a:ext cx="3402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預建巴黎體驗營</a:t>
            </a:r>
            <a:r>
              <a:rPr lang="en-US" altLang="zh-TW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建築科</a:t>
            </a:r>
            <a:r>
              <a:rPr lang="en-US" altLang="zh-TW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2000" b="1" kern="0" dirty="0"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449776" y="3418130"/>
            <a:ext cx="3402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2000" b="1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英語文創杯墊</a:t>
            </a:r>
            <a:r>
              <a:rPr lang="en-US" altLang="zh-TW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應英科</a:t>
            </a:r>
            <a:r>
              <a:rPr lang="en-US" altLang="zh-TW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2000" b="1" kern="0" dirty="0"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273161" y="3332129"/>
            <a:ext cx="3402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絹印卡片體驗營（多媒科）</a:t>
            </a:r>
            <a:endParaRPr lang="zh-TW" altLang="en-US" sz="2000" b="1" kern="0" dirty="0"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33" y="3981792"/>
            <a:ext cx="3503585" cy="262828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262" y="4000865"/>
            <a:ext cx="3478945" cy="2609209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906" y="3877774"/>
            <a:ext cx="2911621" cy="219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29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105均質化記者會\12年國民基本教育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27"/>
            <a:ext cx="2041525" cy="142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版面配置區 1"/>
          <p:cNvSpPr txBox="1">
            <a:spLocks/>
          </p:cNvSpPr>
          <p:nvPr/>
        </p:nvSpPr>
        <p:spPr>
          <a:xfrm>
            <a:off x="1827531" y="224987"/>
            <a:ext cx="9337773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113-7-1 </a:t>
            </a:r>
            <a:r>
              <a:rPr lang="zh-TW" altLang="en-US" sz="3200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技職領航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適性多元</a:t>
            </a:r>
            <a:r>
              <a:rPr lang="zh-TW" altLang="en-US" sz="3200" dirty="0" smtClean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活動 </a:t>
            </a:r>
            <a:r>
              <a:rPr lang="en-US" altLang="zh-TW" sz="3200" dirty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–</a:t>
            </a:r>
            <a:r>
              <a:rPr lang="zh-TW" alt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 smtClean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龍井國中 </a:t>
            </a:r>
            <a:r>
              <a:rPr lang="en-US" altLang="zh-TW" sz="3200" dirty="0" smtClean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(4/7)</a:t>
            </a:r>
            <a:endParaRPr lang="zh-TW" altLang="en-US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C26CA31-C5D6-4AAF-85A8-C1B5939E8F0C}"/>
              </a:ext>
            </a:extLst>
          </p:cNvPr>
          <p:cNvSpPr txBox="1"/>
          <p:nvPr/>
        </p:nvSpPr>
        <p:spPr>
          <a:xfrm>
            <a:off x="194427" y="1519213"/>
            <a:ext cx="11627459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281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113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年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11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月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13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日</a:t>
            </a:r>
            <a:r>
              <a:rPr kumimoji="1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（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週</a:t>
            </a:r>
            <a:r>
              <a:rPr kumimoji="1"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三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）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12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：</a:t>
            </a:r>
            <a:r>
              <a:rPr kumimoji="1"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4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0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～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15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：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20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辦理</a:t>
            </a:r>
            <a:r>
              <a:rPr kumimoji="1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</a:t>
            </a:r>
            <a:r>
              <a:rPr kumimoji="1"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辦理龍井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國中</a:t>
            </a:r>
            <a:r>
              <a:rPr lang="zh-TW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適性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職涯</a:t>
            </a:r>
            <a:r>
              <a:rPr lang="zh-TW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探索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課程</a:t>
            </a:r>
            <a:r>
              <a:rPr kumimoji="1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，學生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分成</a:t>
            </a:r>
            <a:r>
              <a:rPr kumimoji="1"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5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組</a:t>
            </a:r>
            <a:r>
              <a:rPr kumimoji="1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</a:t>
            </a:r>
            <a:r>
              <a:rPr kumimoji="1"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每位學生參與</a:t>
            </a:r>
            <a:r>
              <a:rPr kumimoji="1"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</a:t>
            </a:r>
            <a:r>
              <a:rPr kumimoji="1"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場職涯課程，本次共</a:t>
            </a:r>
            <a:r>
              <a:rPr kumimoji="1"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辦理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10</a:t>
            </a:r>
            <a:r>
              <a:rPr kumimoji="1"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場次</a:t>
            </a:r>
            <a:r>
              <a:rPr kumimoji="1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課程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。</a:t>
            </a:r>
            <a:r>
              <a:rPr kumimoji="1"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龍井國中</a:t>
            </a:r>
            <a:r>
              <a:rPr kumimoji="1"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參與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教師</a:t>
            </a:r>
            <a:r>
              <a:rPr kumimoji="1"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7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人</a:t>
            </a:r>
            <a:r>
              <a:rPr kumimoji="1"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學生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114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人</a:t>
            </a:r>
            <a:r>
              <a:rPr kumimoji="1"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，活動滿意度高達 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97%</a:t>
            </a:r>
            <a:r>
              <a:rPr kumimoji="1"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Picture 3" descr="C:\Users\user\Desktop\105均質化記者會\中一區均質化計畫辦理成果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143" y="6025018"/>
            <a:ext cx="4328532" cy="83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457962" y="3357179"/>
            <a:ext cx="3402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TW" sz="2000" b="1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DIY</a:t>
            </a:r>
            <a:r>
              <a:rPr lang="zh-TW" altLang="en-US" sz="2000" b="1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手作烘焙</a:t>
            </a:r>
            <a:r>
              <a:rPr lang="zh-TW" altLang="en-US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體驗</a:t>
            </a:r>
            <a:r>
              <a:rPr lang="zh-TW" altLang="en-US" sz="2000" b="1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營 </a:t>
            </a:r>
            <a:r>
              <a:rPr lang="en-US" altLang="zh-TW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觀光科</a:t>
            </a:r>
            <a:r>
              <a:rPr lang="en-US" altLang="zh-TW" sz="2000" b="1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2000" b="1" kern="0" dirty="0"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306887" y="3357179"/>
            <a:ext cx="3402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超商小達人體驗營</a:t>
            </a:r>
            <a:r>
              <a:rPr lang="en-US" altLang="zh-TW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商營科</a:t>
            </a:r>
            <a:r>
              <a:rPr lang="en-US" altLang="zh-TW" sz="2000" b="1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2000" b="1" kern="0" dirty="0"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273161" y="3332129"/>
            <a:ext cx="3402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英語文創杯墊體驗營</a:t>
            </a:r>
            <a:r>
              <a:rPr lang="en-US" altLang="zh-TW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應英科</a:t>
            </a:r>
            <a:r>
              <a:rPr lang="en-US" altLang="zh-TW" sz="2000" b="1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zh-TW" sz="2000" b="1" kern="1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65" y="3938486"/>
            <a:ext cx="3543124" cy="2657942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76" y="3938486"/>
            <a:ext cx="3543922" cy="2657942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60" y="3745444"/>
            <a:ext cx="3548725" cy="227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46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105均質化記者會\12年國民基本教育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27"/>
            <a:ext cx="2041525" cy="142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版面配置區 1"/>
          <p:cNvSpPr txBox="1">
            <a:spLocks/>
          </p:cNvSpPr>
          <p:nvPr/>
        </p:nvSpPr>
        <p:spPr>
          <a:xfrm>
            <a:off x="1827531" y="224987"/>
            <a:ext cx="9337773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113-7-1 </a:t>
            </a:r>
            <a:r>
              <a:rPr lang="zh-TW" altLang="en-US" sz="3200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技職領航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適性多元</a:t>
            </a:r>
            <a:r>
              <a:rPr lang="zh-TW" altLang="en-US" sz="3200" dirty="0" smtClean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活動 </a:t>
            </a:r>
            <a:r>
              <a:rPr lang="en-US" altLang="zh-TW" sz="3200" dirty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–</a:t>
            </a:r>
            <a:r>
              <a:rPr lang="zh-TW" alt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 smtClean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安和國中 </a:t>
            </a:r>
            <a:r>
              <a:rPr lang="en-US" altLang="zh-TW" sz="3200" dirty="0" smtClean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(5/7)</a:t>
            </a:r>
            <a:endParaRPr lang="zh-TW" altLang="en-US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C26CA31-C5D6-4AAF-85A8-C1B5939E8F0C}"/>
              </a:ext>
            </a:extLst>
          </p:cNvPr>
          <p:cNvSpPr txBox="1"/>
          <p:nvPr/>
        </p:nvSpPr>
        <p:spPr>
          <a:xfrm>
            <a:off x="194427" y="1519213"/>
            <a:ext cx="11627459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281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113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年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12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月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04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日</a:t>
            </a:r>
            <a:r>
              <a:rPr kumimoji="1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（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週</a:t>
            </a:r>
            <a:r>
              <a:rPr kumimoji="1"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三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）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12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：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30</a:t>
            </a:r>
            <a:r>
              <a:rPr kumimoji="1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～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15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：</a:t>
            </a:r>
            <a:r>
              <a:rPr kumimoji="1"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0</a:t>
            </a:r>
            <a:r>
              <a:rPr kumimoji="1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辦理，</a:t>
            </a:r>
            <a:r>
              <a:rPr kumimoji="1"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辦理安和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國中</a:t>
            </a:r>
            <a:r>
              <a:rPr lang="zh-TW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適性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職涯</a:t>
            </a:r>
            <a:r>
              <a:rPr lang="zh-TW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探索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課程</a:t>
            </a:r>
            <a:r>
              <a:rPr kumimoji="1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，學生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分成</a:t>
            </a:r>
            <a:r>
              <a:rPr kumimoji="1"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8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組</a:t>
            </a:r>
            <a:r>
              <a:rPr kumimoji="1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</a:t>
            </a:r>
            <a:r>
              <a:rPr kumimoji="1"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每位學生參與</a:t>
            </a:r>
            <a:r>
              <a:rPr kumimoji="1"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</a:t>
            </a:r>
            <a:r>
              <a:rPr kumimoji="1"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場職涯課程，本次共</a:t>
            </a:r>
            <a:r>
              <a:rPr kumimoji="1"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辦理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16</a:t>
            </a:r>
            <a:r>
              <a:rPr kumimoji="1"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場次</a:t>
            </a:r>
            <a:r>
              <a:rPr kumimoji="1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課程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。</a:t>
            </a:r>
            <a:r>
              <a:rPr kumimoji="1"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安和國中</a:t>
            </a:r>
            <a:r>
              <a:rPr kumimoji="1"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參與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教師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12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人</a:t>
            </a:r>
            <a:r>
              <a:rPr kumimoji="1"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學生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221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人</a:t>
            </a:r>
            <a:r>
              <a:rPr kumimoji="1"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，活動滿意度高達 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98%</a:t>
            </a:r>
            <a:r>
              <a:rPr kumimoji="1"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Picture 3" descr="C:\Users\user\Desktop\105均質化記者會\中一區均質化計畫辦理成果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143" y="6025018"/>
            <a:ext cx="4328532" cy="83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457962" y="3357179"/>
            <a:ext cx="3402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TW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FUN</a:t>
            </a:r>
            <a:r>
              <a:rPr lang="zh-TW" altLang="en-US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玩日本體驗營</a:t>
            </a:r>
            <a:r>
              <a:rPr lang="en-US" altLang="zh-TW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應英科</a:t>
            </a:r>
            <a:r>
              <a:rPr lang="en-US" altLang="zh-TW" sz="2000" b="1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2000" b="1" kern="0" dirty="0"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420921" y="3357179"/>
            <a:ext cx="3232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超商小達人體驗營</a:t>
            </a:r>
            <a:r>
              <a:rPr lang="en-US" altLang="zh-TW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商營科</a:t>
            </a:r>
            <a:r>
              <a:rPr lang="en-US" altLang="zh-TW" sz="2000" b="1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zh-TW" sz="2000" b="1" kern="1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273161" y="3332129"/>
            <a:ext cx="3402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小小賽車手體驗營（汽車科）</a:t>
            </a:r>
            <a:endParaRPr lang="zh-TW" altLang="en-US" sz="2000" b="1" kern="0" dirty="0"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2" y="3824572"/>
            <a:ext cx="3095729" cy="2813939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61" y="3808660"/>
            <a:ext cx="3402536" cy="2216358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516" y="3808660"/>
            <a:ext cx="3285182" cy="282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07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105均質化記者會\12年國民基本教育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27"/>
            <a:ext cx="2041525" cy="142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版面配置區 1"/>
          <p:cNvSpPr txBox="1">
            <a:spLocks/>
          </p:cNvSpPr>
          <p:nvPr/>
        </p:nvSpPr>
        <p:spPr>
          <a:xfrm>
            <a:off x="1827531" y="224987"/>
            <a:ext cx="9337773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113-7-1</a:t>
            </a:r>
            <a:r>
              <a:rPr lang="zh-TW" altLang="en-US" sz="32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技職領航</a:t>
            </a:r>
            <a:r>
              <a:rPr lang="en-US" altLang="zh-TW" sz="32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適性多元</a:t>
            </a:r>
            <a:r>
              <a:rPr lang="zh-TW" altLang="en-US" sz="3200" dirty="0" smtClean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活動 </a:t>
            </a:r>
            <a:r>
              <a:rPr lang="en-US" altLang="zh-TW" sz="3200" dirty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–</a:t>
            </a:r>
            <a:r>
              <a:rPr lang="zh-TW" alt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 smtClean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大道國中 </a:t>
            </a:r>
            <a:r>
              <a:rPr lang="en-US" altLang="zh-TW" sz="3200" dirty="0" smtClean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(6/7)</a:t>
            </a:r>
            <a:endParaRPr lang="zh-TW" altLang="en-US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C26CA31-C5D6-4AAF-85A8-C1B5939E8F0C}"/>
              </a:ext>
            </a:extLst>
          </p:cNvPr>
          <p:cNvSpPr txBox="1"/>
          <p:nvPr/>
        </p:nvSpPr>
        <p:spPr>
          <a:xfrm>
            <a:off x="194427" y="1519213"/>
            <a:ext cx="11627459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281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113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年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12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月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05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日</a:t>
            </a:r>
            <a:r>
              <a:rPr kumimoji="1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（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週</a:t>
            </a:r>
            <a:r>
              <a:rPr kumimoji="1"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四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）</a:t>
            </a:r>
            <a:r>
              <a:rPr kumimoji="1"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12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：</a:t>
            </a:r>
            <a:r>
              <a:rPr kumimoji="1"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3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0</a:t>
            </a:r>
            <a:r>
              <a:rPr kumimoji="1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～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15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：</a:t>
            </a:r>
            <a:r>
              <a:rPr kumimoji="1"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0</a:t>
            </a:r>
            <a:r>
              <a:rPr kumimoji="1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辦理，</a:t>
            </a:r>
            <a:r>
              <a:rPr kumimoji="1"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辦理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大道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國中</a:t>
            </a:r>
            <a:r>
              <a:rPr lang="zh-TW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適性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職涯</a:t>
            </a:r>
            <a:r>
              <a:rPr lang="zh-TW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探索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課程</a:t>
            </a:r>
            <a:r>
              <a:rPr kumimoji="1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，學生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分成</a:t>
            </a:r>
            <a:r>
              <a:rPr kumimoji="1"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7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組</a:t>
            </a:r>
            <a:r>
              <a:rPr kumimoji="1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</a:t>
            </a:r>
            <a:r>
              <a:rPr kumimoji="1"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每位學生參與</a:t>
            </a:r>
            <a:r>
              <a:rPr kumimoji="1"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</a:t>
            </a:r>
            <a:r>
              <a:rPr kumimoji="1"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場職涯課程，本次共</a:t>
            </a:r>
            <a:r>
              <a:rPr kumimoji="1"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辦理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14</a:t>
            </a:r>
            <a:r>
              <a:rPr kumimoji="1"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場次</a:t>
            </a:r>
            <a:r>
              <a:rPr kumimoji="1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課程。</a:t>
            </a:r>
            <a:r>
              <a:rPr kumimoji="1"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參與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教師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11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人</a:t>
            </a:r>
            <a:r>
              <a:rPr kumimoji="1"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學生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206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人</a:t>
            </a:r>
            <a:r>
              <a:rPr kumimoji="1"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，活動滿意度高達</a:t>
            </a:r>
            <a:r>
              <a:rPr kumimoji="1" lang="en-US" altLang="zh-TW" sz="2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99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%</a:t>
            </a:r>
            <a:r>
              <a:rPr kumimoji="1"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。</a:t>
            </a:r>
            <a:endParaRPr lang="en-US" altLang="zh-TW" sz="2800" dirty="0">
              <a:solidFill>
                <a:srgbClr val="0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" name="Picture 3" descr="C:\Users\user\Desktop\105均質化記者會\中一區均質化計畫辦理成果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143" y="6025018"/>
            <a:ext cx="4328532" cy="83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339026" y="3186356"/>
            <a:ext cx="35798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TW" sz="2000" b="1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 </a:t>
            </a:r>
            <a:r>
              <a:rPr lang="zh-TW" altLang="en-US" sz="2000" b="1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創意手調飲品體驗營</a:t>
            </a:r>
            <a:r>
              <a:rPr lang="en-US" altLang="zh-TW" sz="2000" b="1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(</a:t>
            </a:r>
            <a:r>
              <a:rPr lang="zh-TW" altLang="en-US" sz="2000" b="1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觀光科</a:t>
            </a:r>
            <a:r>
              <a:rPr lang="en-US" altLang="zh-TW" sz="2000" b="1" kern="0" dirty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)</a:t>
            </a:r>
            <a:endParaRPr lang="zh-TW" altLang="en-US" sz="20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318780" y="3186356"/>
            <a:ext cx="33340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2000" b="1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  預建巴黎驗</a:t>
            </a:r>
            <a:r>
              <a:rPr lang="zh-TW" altLang="en-US" sz="2000" b="1" kern="0" dirty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營</a:t>
            </a:r>
            <a:r>
              <a:rPr lang="en-US" altLang="zh-TW" sz="2000" b="1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(</a:t>
            </a:r>
            <a:r>
              <a:rPr lang="zh-TW" altLang="en-US" sz="2000" b="1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建築科</a:t>
            </a:r>
            <a:r>
              <a:rPr lang="en-US" altLang="zh-TW" sz="2000" b="1" kern="0" dirty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)</a:t>
            </a:r>
            <a:endParaRPr lang="zh-TW" altLang="en-US" sz="20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8190496" y="3186356"/>
            <a:ext cx="40015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2000" b="1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 生化神魔術體驗營</a:t>
            </a:r>
            <a:r>
              <a:rPr lang="en-US" altLang="zh-TW" sz="2000" b="1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(</a:t>
            </a:r>
            <a:r>
              <a:rPr lang="zh-TW" altLang="en-US" sz="2000" b="1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普通科</a:t>
            </a:r>
            <a:r>
              <a:rPr lang="en-US" altLang="zh-TW" sz="2000" b="1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)</a:t>
            </a:r>
            <a:endParaRPr lang="zh-TW" altLang="en-US" sz="20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404694" y="3678799"/>
            <a:ext cx="3233124" cy="228758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121" y="3678799"/>
            <a:ext cx="3612539" cy="249897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0" y="3702415"/>
            <a:ext cx="3554217" cy="250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42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>
          <a:xfrm>
            <a:off x="2536741" y="226454"/>
            <a:ext cx="7392668" cy="721395"/>
          </a:xfrm>
        </p:spPr>
        <p:txBody>
          <a:bodyPr/>
          <a:lstStyle/>
          <a:p>
            <a: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113-7-1 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技職領航</a:t>
            </a:r>
            <a:r>
              <a:rPr lang="en-US" altLang="zh-TW" sz="3200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sz="3200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適性多元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課程</a:t>
            </a:r>
            <a:endParaRPr lang="zh-TW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 descr="C:\Users\user\Desktop\105均質化記者會\中一區均質化計畫辦理成果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143" y="6025018"/>
            <a:ext cx="4328532" cy="83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105均質化記者會\12年國民基本教育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27"/>
            <a:ext cx="2041525" cy="142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D334EFE5-12A7-4B5D-A3C5-9BE7632C4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238549"/>
              </p:ext>
            </p:extLst>
          </p:nvPr>
        </p:nvGraphicFramePr>
        <p:xfrm>
          <a:off x="500290" y="1491965"/>
          <a:ext cx="10940596" cy="42771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24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2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574">
                <a:tc gridSpan="3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800" b="1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113-7-1</a:t>
                      </a:r>
                      <a:r>
                        <a:rPr lang="zh-TW" altLang="en-US" sz="2800" b="1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技職領航  適性多元</a:t>
                      </a:r>
                      <a:r>
                        <a:rPr lang="zh-TW" sz="2800" b="1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活動</a:t>
                      </a:r>
                      <a:r>
                        <a:rPr lang="zh-TW" altLang="en-US" sz="2800" b="1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課程</a:t>
                      </a:r>
                      <a:r>
                        <a:rPr lang="en-US" altLang="zh-TW" sz="2800" b="1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(11)</a:t>
                      </a:r>
                      <a:endParaRPr lang="zh-TW" sz="28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63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課程</a:t>
                      </a:r>
                      <a:r>
                        <a:rPr 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活動名稱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8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授課教師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8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上課地點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8980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67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2000" b="1" kern="12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 1</a:t>
                      </a:r>
                      <a:r>
                        <a:rPr lang="en-US" altLang="zh-TW" sz="2000" b="1" kern="1200" dirty="0" smtClean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.</a:t>
                      </a:r>
                      <a:r>
                        <a:rPr lang="zh-TW" altLang="en-US" sz="2000" b="1" kern="1200" dirty="0" smtClean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英語文創杯墊</a:t>
                      </a:r>
                      <a:r>
                        <a:rPr lang="en-US" altLang="zh-TW" sz="2000" b="1" kern="1200" dirty="0" smtClean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(</a:t>
                      </a:r>
                      <a:r>
                        <a:rPr lang="zh-TW" altLang="en-US" sz="2000" b="1" kern="1200" dirty="0" smtClean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應英科</a:t>
                      </a:r>
                      <a:r>
                        <a:rPr lang="en-US" altLang="zh-TW" sz="2000" b="1" kern="12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)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黃雪貞、林侑萱</a:t>
                      </a:r>
                      <a:endParaRPr lang="zh-TW" altLang="en-US" sz="2000" b="1" kern="100" dirty="0"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2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402</a:t>
                      </a:r>
                      <a:r>
                        <a:rPr lang="zh-TW" altLang="zh-TW" sz="2000" b="1" kern="12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語言教室</a:t>
                      </a:r>
                      <a:endParaRPr lang="zh-TW" altLang="en-US" sz="2000" b="1" kern="100" dirty="0"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8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 2.</a:t>
                      </a:r>
                      <a:r>
                        <a:rPr lang="zh-TW" altLang="en-US" sz="2000" b="1" kern="100" dirty="0"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預建巴黎</a:t>
                      </a:r>
                      <a:r>
                        <a:rPr lang="en-US" altLang="zh-TW" sz="2000" b="1" kern="100" dirty="0"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000" b="1" kern="100" dirty="0"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建築科</a:t>
                      </a:r>
                      <a:r>
                        <a:rPr lang="en-US" altLang="zh-TW" sz="2000" b="1" kern="100" dirty="0"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陳淑蓉、彭于玲</a:t>
                      </a:r>
                      <a:endParaRPr lang="zh-TW" altLang="en-US" sz="2000" b="1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亞</a:t>
                      </a:r>
                      <a:r>
                        <a:rPr lang="en-US" altLang="zh-TW" sz="2000" b="1" kern="100" dirty="0"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502 </a:t>
                      </a:r>
                      <a:r>
                        <a:rPr lang="zh-TW" altLang="en-US" sz="2000" b="1" kern="100" dirty="0"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製圖教室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52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000" b="1" kern="1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3.DIY</a:t>
                      </a:r>
                      <a:r>
                        <a:rPr lang="zh-TW" altLang="en-US" sz="2000" b="1" kern="1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手作烘焙 </a:t>
                      </a:r>
                      <a:r>
                        <a:rPr lang="en-US" altLang="zh-TW" sz="2000" b="1" kern="1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0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觀光科</a:t>
                      </a:r>
                      <a:r>
                        <a:rPr lang="en-US" altLang="zh-TW" sz="20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林國富</a:t>
                      </a:r>
                      <a:endParaRPr lang="zh-TW" altLang="en-US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黎明館地下室烘焙教室</a:t>
                      </a:r>
                      <a:endParaRPr lang="zh-TW" altLang="en-US" sz="2000" b="1" kern="100" dirty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684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2000" b="1" kern="1200" dirty="0">
                          <a:solidFill>
                            <a:schemeClr val="dk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 4.</a:t>
                      </a:r>
                      <a:r>
                        <a:rPr lang="zh-TW" altLang="en-US" sz="2000" b="1" kern="1200" dirty="0">
                          <a:solidFill>
                            <a:schemeClr val="dk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小小賽車手</a:t>
                      </a:r>
                      <a:r>
                        <a:rPr lang="en-US" altLang="zh-TW" sz="2000" b="1" kern="1200" dirty="0">
                          <a:solidFill>
                            <a:schemeClr val="dk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(</a:t>
                      </a:r>
                      <a:r>
                        <a:rPr lang="zh-TW" altLang="en-US" sz="2000" b="1" kern="1200" dirty="0">
                          <a:solidFill>
                            <a:schemeClr val="dk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汽車科</a:t>
                      </a:r>
                      <a:r>
                        <a:rPr lang="en-US" altLang="zh-TW" sz="2000" b="1" kern="1200" dirty="0">
                          <a:solidFill>
                            <a:schemeClr val="dk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)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詹前歆</a:t>
                      </a:r>
                      <a:endParaRPr lang="zh-TW" altLang="en-US" sz="2000" b="1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亞</a:t>
                      </a:r>
                      <a:r>
                        <a:rPr lang="en-US" altLang="zh-TW" sz="2000" b="1" kern="100" dirty="0"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B1</a:t>
                      </a:r>
                      <a:r>
                        <a:rPr lang="zh-TW" altLang="en-US" sz="2000" b="1" kern="100" dirty="0"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汽車科專業教室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490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000" b="1" kern="100" dirty="0" smtClean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zh-TW" altLang="en-US" sz="2000" b="1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機器自走車</a:t>
                      </a:r>
                      <a:r>
                        <a:rPr lang="en-US" altLang="zh-TW" sz="2000" b="1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000" b="1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資訊科</a:t>
                      </a:r>
                      <a:r>
                        <a:rPr lang="en-US" altLang="zh-TW" sz="2000" b="1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黃清水</a:t>
                      </a:r>
                      <a:endParaRPr lang="zh-TW" altLang="en-US" sz="2000" b="1" kern="100" dirty="0"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第一教學科技教室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413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6.</a:t>
                      </a:r>
                      <a:r>
                        <a:rPr lang="zh-TW" alt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商業現金流</a:t>
                      </a:r>
                      <a:r>
                        <a:rPr lang="en-US" alt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商營科</a:t>
                      </a:r>
                      <a:r>
                        <a:rPr lang="en-US" altLang="zh-TW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林茗豐</a:t>
                      </a:r>
                      <a:endParaRPr lang="zh-TW" alt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第一</a:t>
                      </a: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教學專業</a:t>
                      </a:r>
                      <a:r>
                        <a:rPr lang="zh-TW" altLang="en-US" sz="2000" b="1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教室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8232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>
          <a:xfrm>
            <a:off x="2231978" y="247751"/>
            <a:ext cx="7392668" cy="721395"/>
          </a:xfrm>
        </p:spPr>
        <p:txBody>
          <a:bodyPr/>
          <a:lstStyle/>
          <a:p>
            <a: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113-7-1 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技職領航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適性多元課程</a:t>
            </a:r>
            <a:endParaRPr lang="zh-TW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 descr="C:\Users\user\Desktop\105均質化記者會\中一區均質化計畫辦理成果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143" y="6025018"/>
            <a:ext cx="4328532" cy="83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105均質化記者會\12年國民基本教育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27"/>
            <a:ext cx="2041525" cy="142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A0AD2B6E-9B33-4187-BCA3-3FF7EC17CD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806848"/>
              </p:ext>
            </p:extLst>
          </p:nvPr>
        </p:nvGraphicFramePr>
        <p:xfrm>
          <a:off x="534194" y="1524339"/>
          <a:ext cx="10895806" cy="3757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11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6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7638">
                <a:tc gridSpan="3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800" b="1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技職領航  適性多元活</a:t>
                      </a:r>
                      <a:r>
                        <a:rPr lang="zh-TW" sz="2800" b="1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動</a:t>
                      </a:r>
                      <a:r>
                        <a:rPr lang="zh-TW" altLang="en-US" sz="2800" b="1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課程 </a:t>
                      </a:r>
                      <a:r>
                        <a:rPr lang="en-US" altLang="zh-TW" sz="2800" b="1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(11)</a:t>
                      </a:r>
                      <a:endParaRPr lang="zh-TW" sz="28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48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課程</a:t>
                      </a:r>
                      <a:r>
                        <a:rPr 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活動名稱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授課教師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上課地點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4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000" b="1" kern="1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7.</a:t>
                      </a:r>
                      <a:r>
                        <a:rPr lang="zh-TW" altLang="en-US" sz="2000" b="1" kern="1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創意手調飲品</a:t>
                      </a:r>
                      <a:r>
                        <a:rPr lang="en-US" altLang="zh-TW" sz="2000" b="1" kern="1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0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觀光科</a:t>
                      </a:r>
                      <a:r>
                        <a:rPr lang="en-US" altLang="zh-TW" sz="20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侯佩瑜、趙永智</a:t>
                      </a:r>
                      <a:endParaRPr lang="zh-TW" altLang="en-US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黎明館地下室飲</a:t>
                      </a:r>
                      <a:r>
                        <a:rPr lang="zh-TW" altLang="en-US" sz="20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調教室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059523"/>
                  </a:ext>
                </a:extLst>
              </a:tr>
              <a:tr h="5359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8.</a:t>
                      </a:r>
                      <a:r>
                        <a:rPr lang="en-US" altLang="zh-TW" sz="2000" b="1" kern="100" dirty="0"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Fun </a:t>
                      </a:r>
                      <a:r>
                        <a:rPr lang="zh-TW" altLang="en-US" sz="2000" b="1" kern="100" dirty="0"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玩韓國 </a:t>
                      </a:r>
                      <a:r>
                        <a:rPr lang="en-US" altLang="zh-TW" sz="2000" b="1" kern="100" dirty="0" smtClean="0"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2000" b="1" kern="100" dirty="0" smtClean="0"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日本 </a:t>
                      </a:r>
                      <a:r>
                        <a:rPr lang="en-US" altLang="zh-TW" sz="2000" b="1" kern="100" dirty="0" smtClean="0"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000" b="1" kern="100" dirty="0"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應英</a:t>
                      </a:r>
                      <a:r>
                        <a:rPr lang="zh-TW" altLang="zh-TW" sz="2000" b="1" kern="100" dirty="0"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科</a:t>
                      </a:r>
                      <a:r>
                        <a:rPr lang="en-US" altLang="zh-TW" sz="2000" b="1" kern="100" dirty="0"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0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林侑萱、陳柔君</a:t>
                      </a:r>
                      <a:endParaRPr lang="zh-TW" altLang="en-US" sz="2000" b="1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聖</a:t>
                      </a:r>
                      <a:r>
                        <a:rPr lang="en-US" altLang="zh-TW" sz="2000" b="1" kern="100" dirty="0"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608</a:t>
                      </a:r>
                      <a:r>
                        <a:rPr lang="zh-TW" altLang="en-US" sz="2000" b="1" kern="100" dirty="0"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劇場教室</a:t>
                      </a:r>
                      <a:endParaRPr lang="zh-TW" sz="2000" b="1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599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9.</a:t>
                      </a:r>
                      <a:r>
                        <a:rPr lang="zh-TW" altLang="en-US" sz="20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百變胸章趣</a:t>
                      </a:r>
                      <a:r>
                        <a:rPr lang="en-US" altLang="zh-TW" sz="20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0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多媒科</a:t>
                      </a:r>
                      <a:r>
                        <a:rPr lang="en-US" altLang="zh-TW" sz="20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陳函弘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聖</a:t>
                      </a:r>
                      <a:r>
                        <a:rPr lang="en-US" altLang="zh-TW" sz="20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405</a:t>
                      </a:r>
                      <a:r>
                        <a:rPr lang="zh-TW" altLang="en-US" sz="20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設計</a:t>
                      </a: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教室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739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10.</a:t>
                      </a: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超商小達人</a:t>
                      </a: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商營科</a:t>
                      </a: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0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謝麗仙、劉寶華、蕭又豪</a:t>
                      </a:r>
                      <a:endParaRPr lang="zh-TW" altLang="en-US" sz="20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第一教學</a:t>
                      </a: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410 POS</a:t>
                      </a: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教室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076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11.</a:t>
                      </a:r>
                      <a:r>
                        <a:rPr lang="zh-TW" altLang="en-US" sz="20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趣味電路</a:t>
                      </a:r>
                      <a:r>
                        <a:rPr lang="en-US" altLang="zh-TW" sz="20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Go (</a:t>
                      </a:r>
                      <a:r>
                        <a:rPr lang="zh-TW" altLang="en-US" sz="20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電子科</a:t>
                      </a:r>
                      <a:r>
                        <a:rPr lang="en-US" altLang="zh-TW" sz="20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李天仁、吳永泉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第一教學創課教室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4972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105均質化記者會\12年國民基本教育-01.png">
            <a:extLst>
              <a:ext uri="{FF2B5EF4-FFF2-40B4-BE49-F238E27FC236}">
                <a16:creationId xmlns:a16="http://schemas.microsoft.com/office/drawing/2014/main" id="{74358CD3-4495-4F03-8681-118630EB2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27"/>
            <a:ext cx="2041525" cy="142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版面配置區 1">
            <a:extLst>
              <a:ext uri="{FF2B5EF4-FFF2-40B4-BE49-F238E27FC236}">
                <a16:creationId xmlns:a16="http://schemas.microsoft.com/office/drawing/2014/main" id="{D008FEB8-8324-42B9-8B37-B96FFAFD32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27532" y="224987"/>
            <a:ext cx="8393428" cy="721395"/>
          </a:xfrm>
        </p:spPr>
        <p:txBody>
          <a:bodyPr/>
          <a:lstStyle/>
          <a:p>
            <a:pPr algn="ctr"/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113-7-2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技職領航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適性多元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cs typeface="Times New Roman" panose="02020603050405020304" pitchFamily="18" charset="0"/>
              </a:rPr>
              <a:t>辦理成果</a:t>
            </a:r>
            <a:endParaRPr lang="zh-TW" altLang="en-US" sz="3200" dirty="0">
              <a:latin typeface="標楷體" pitchFamily="65" charset="-120"/>
              <a:ea typeface="標楷體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Picture 3" descr="C:\Users\user\Desktop\105均質化記者會\中一區均質化計畫辦理成果-01.png">
            <a:extLst>
              <a:ext uri="{FF2B5EF4-FFF2-40B4-BE49-F238E27FC236}">
                <a16:creationId xmlns:a16="http://schemas.microsoft.com/office/drawing/2014/main" id="{755D299B-1169-4F52-88C8-C0B0B0A26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143" y="6025018"/>
            <a:ext cx="4328532" cy="83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420540B8-76E9-4C86-917F-5691ABCF93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525623"/>
              </p:ext>
            </p:extLst>
          </p:nvPr>
        </p:nvGraphicFramePr>
        <p:xfrm>
          <a:off x="587141" y="1645800"/>
          <a:ext cx="10992049" cy="38542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54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8925">
                  <a:extLst>
                    <a:ext uri="{9D8B030D-6E8A-4147-A177-3AD203B41FA5}">
                      <a16:colId xmlns:a16="http://schemas.microsoft.com/office/drawing/2014/main" val="3654290359"/>
                    </a:ext>
                  </a:extLst>
                </a:gridCol>
                <a:gridCol w="2213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9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4537">
                  <a:extLst>
                    <a:ext uri="{9D8B030D-6E8A-4147-A177-3AD203B41FA5}">
                      <a16:colId xmlns:a16="http://schemas.microsoft.com/office/drawing/2014/main" val="2906383622"/>
                    </a:ext>
                  </a:extLst>
                </a:gridCol>
              </a:tblGrid>
              <a:tr h="1491362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113-7-2</a:t>
                      </a:r>
                      <a:r>
                        <a:rPr lang="zh-TW" altLang="en-US" sz="2800" b="1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技藝精進</a:t>
                      </a:r>
                      <a:r>
                        <a:rPr lang="zh-TW" altLang="en-US" sz="2800" b="1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特色課程</a:t>
                      </a:r>
                      <a:r>
                        <a:rPr lang="zh-TW" altLang="zh-TW" sz="28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計畫</a:t>
                      </a:r>
                      <a:endParaRPr lang="zh-TW" altLang="en-US" sz="28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615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活動名稱</a:t>
                      </a:r>
                      <a:endParaRPr lang="zh-TW" sz="20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8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辦理時間</a:t>
                      </a:r>
                      <a:endParaRPr lang="zh-TW" sz="20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8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上課講師、地點</a:t>
                      </a:r>
                      <a:endParaRPr lang="zh-TW" sz="20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8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參與人員</a:t>
                      </a:r>
                      <a:endParaRPr lang="zh-TW" sz="2000" b="1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8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滿意度</a:t>
                      </a:r>
                      <a:endParaRPr lang="zh-TW" sz="2000" b="1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8980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6730"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2200" b="1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雷雕金屬書籤設計製作實物教學</a:t>
                      </a:r>
                      <a:endParaRPr lang="zh-TW" altLang="en-US" sz="2200" b="1" kern="12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113/12/07(</a:t>
                      </a: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六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) 08:00~12:00</a:t>
                      </a: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13:00~17:00 (</a:t>
                      </a: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嶺東高中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。</a:t>
                      </a:r>
                    </a:p>
                    <a:p>
                      <a:pPr algn="l"/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113/12/14(</a:t>
                      </a: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六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) 08:00~12:00</a:t>
                      </a:r>
                    </a:p>
                    <a:p>
                      <a:pPr algn="l"/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 (</a:t>
                      </a: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嶺東高中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。</a:t>
                      </a:r>
                      <a:endParaRPr lang="en-US" altLang="zh-TW" sz="16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algn="l"/>
                      <a:endParaRPr lang="zh-TW" altLang="en-US" sz="16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zh-TW" sz="1800" b="1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首羿國際</a:t>
                      </a:r>
                      <a:r>
                        <a:rPr lang="zh-TW" altLang="zh-TW" sz="1800" b="1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股份有限公司</a:t>
                      </a:r>
                      <a:endParaRPr lang="en-US" altLang="zh-TW" sz="1800" b="1" kern="1200" dirty="0" smtClean="0">
                        <a:solidFill>
                          <a:schemeClr val="dk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r>
                        <a:rPr lang="zh-TW" altLang="en-US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講師</a:t>
                      </a:r>
                      <a:r>
                        <a:rPr lang="zh-TW" altLang="en-US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徐嘉</a:t>
                      </a:r>
                      <a:r>
                        <a:rPr lang="zh-TW" altLang="en-US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壕工程師</a:t>
                      </a:r>
                      <a:endParaRPr lang="zh-TW" altLang="en-US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高中職</a:t>
                      </a:r>
                      <a:r>
                        <a:rPr lang="zh-TW" altLang="en-US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師</a:t>
                      </a:r>
                      <a:r>
                        <a:rPr lang="zh-TW" altLang="zh-TW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生</a:t>
                      </a:r>
                      <a:r>
                        <a:rPr lang="en-US" altLang="zh-TW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68</a:t>
                      </a:r>
                      <a:r>
                        <a:rPr lang="zh-TW" altLang="en-US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人 </a:t>
                      </a:r>
                      <a:endParaRPr lang="en-US" altLang="zh-TW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dirty="0" smtClean="0"/>
                        <a:t> </a:t>
                      </a:r>
                      <a:r>
                        <a:rPr lang="en-US" altLang="zh-TW" sz="18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98%</a:t>
                      </a:r>
                      <a:endParaRPr lang="zh-TW" altLang="zh-TW" sz="1800" b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  <a:p>
                      <a:endParaRPr lang="zh-TW" altLang="en-US" dirty="0"/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523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523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105均質化記者會\12年國民基本教育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27"/>
            <a:ext cx="2041525" cy="142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版面配置區 1"/>
          <p:cNvSpPr>
            <a:spLocks noGrp="1"/>
          </p:cNvSpPr>
          <p:nvPr>
            <p:ph type="body" sz="quarter" idx="10"/>
          </p:nvPr>
        </p:nvSpPr>
        <p:spPr>
          <a:xfrm>
            <a:off x="1827532" y="453235"/>
            <a:ext cx="8350611" cy="721395"/>
          </a:xfrm>
        </p:spPr>
        <p:txBody>
          <a:bodyPr/>
          <a:lstStyle/>
          <a:p>
            <a:pPr lvl="0"/>
            <a:r>
              <a:rPr lang="en-US" altLang="zh-TW" sz="32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113-7-2</a:t>
            </a:r>
            <a:r>
              <a:rPr lang="zh-TW" altLang="en-US" sz="3200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技藝精進特色課程</a:t>
            </a:r>
            <a:endParaRPr lang="zh-TW" altLang="en-US" sz="3200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C26CA31-C5D6-4AAF-85A8-C1B5939E8F0C}"/>
              </a:ext>
            </a:extLst>
          </p:cNvPr>
          <p:cNvSpPr txBox="1"/>
          <p:nvPr/>
        </p:nvSpPr>
        <p:spPr>
          <a:xfrm>
            <a:off x="150829" y="1305070"/>
            <a:ext cx="11801632" cy="416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2813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zh-TW" altLang="en-US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技藝精進特色課程</a:t>
            </a:r>
            <a:r>
              <a:rPr kumimoji="1" lang="en-US" altLang="zh-TW" sz="24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:</a:t>
            </a:r>
            <a:endParaRPr kumimoji="1" lang="en-US" altLang="zh-TW" sz="2400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algn="just" defTabSz="912813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透過業界達人與校內師資實施創意文創商品設計流程解說，培養學員學用合一與商品設計實務專業技術與知能</a:t>
            </a:r>
            <a:r>
              <a:rPr lang="zh-TW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kern="100" dirty="0">
              <a:solidFill>
                <a:srgbClr val="FF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lvl="0" algn="just" defTabSz="912813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zh-TW" altLang="en-US" sz="2400" kern="1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▲課程內容</a:t>
            </a:r>
            <a:r>
              <a:rPr lang="zh-TW" altLang="en-US" sz="2400" kern="1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：</a:t>
            </a:r>
            <a:endParaRPr lang="en-US" altLang="zh-TW" sz="2400" kern="100" dirty="0" smtClean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文創商品設計流程與發想。</a:t>
            </a:r>
          </a:p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電腦繪圖圖案設計與製作。</a:t>
            </a:r>
          </a:p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雷雕機的操作與應用。</a:t>
            </a:r>
          </a:p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書籤經雷雕機處理後細部修飾。</a:t>
            </a:r>
          </a:p>
          <a:p>
            <a:pPr lvl="0" algn="just" defTabSz="912813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defRPr/>
            </a:pPr>
            <a:endParaRPr lang="zh-TW" altLang="en-US" sz="2400" kern="1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7" name="Picture 3" descr="C:\Users\user\Desktop\105均質化記者會\中一區均質化計畫辦理成果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143" y="6025018"/>
            <a:ext cx="4328532" cy="83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6035" y="4810497"/>
            <a:ext cx="2623693" cy="196821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9874" y="2614494"/>
            <a:ext cx="2836799" cy="212807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8489" y="3871594"/>
            <a:ext cx="2646772" cy="198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95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1">
            <a:extLst>
              <a:ext uri="{FF2B5EF4-FFF2-40B4-BE49-F238E27FC236}">
                <a16:creationId xmlns:a16="http://schemas.microsoft.com/office/drawing/2014/main" id="{D880EFD6-3957-46F2-A209-30E3B33A2D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27532" y="224987"/>
            <a:ext cx="7392668" cy="721395"/>
          </a:xfrm>
        </p:spPr>
        <p:txBody>
          <a:bodyPr/>
          <a:lstStyle/>
          <a:p>
            <a:pPr algn="ctr"/>
            <a:r>
              <a:rPr lang="en-US" altLang="zh-TW" sz="3200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anose="02020603050405020304" pitchFamily="18" charset="0"/>
              </a:rPr>
              <a:t>113-7</a:t>
            </a:r>
            <a:r>
              <a:rPr kumimoji="1" lang="zh-TW" altLang="en-US" sz="32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技職</a:t>
            </a:r>
            <a:r>
              <a:rPr kumimoji="1" lang="zh-TW" altLang="en-US" sz="3200" b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領航</a:t>
            </a:r>
            <a:r>
              <a:rPr kumimoji="1" lang="en-US" altLang="zh-TW" sz="3200" b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1" lang="zh-TW" altLang="en-US" sz="3200" b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適</a:t>
            </a:r>
            <a:r>
              <a:rPr kumimoji="1" lang="zh-TW" altLang="en-US" sz="32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性多元</a:t>
            </a:r>
            <a:r>
              <a:rPr lang="zh-TW" altLang="en-US" sz="3200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anose="02020603050405020304" pitchFamily="18" charset="0"/>
              </a:rPr>
              <a:t>經費</a:t>
            </a:r>
            <a:r>
              <a:rPr lang="zh-TW" altLang="en-US" sz="320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anose="02020603050405020304" pitchFamily="18" charset="0"/>
              </a:rPr>
              <a:t>執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  <a:cs typeface="Times New Roman" panose="02020603050405020304" pitchFamily="18" charset="0"/>
              </a:rPr>
              <a:t>行</a:t>
            </a:r>
          </a:p>
        </p:txBody>
      </p:sp>
      <p:pic>
        <p:nvPicPr>
          <p:cNvPr id="4" name="Picture 2" descr="C:\Users\user\Desktop\105均質化記者會\12年國民基本教育-01.png">
            <a:extLst>
              <a:ext uri="{FF2B5EF4-FFF2-40B4-BE49-F238E27FC236}">
                <a16:creationId xmlns:a16="http://schemas.microsoft.com/office/drawing/2014/main" id="{DF09BD59-4A61-4B77-A2BC-6E7A9CA1C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27"/>
            <a:ext cx="2041525" cy="142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105均質化記者會\中一區均質化計畫辦理成果-01.png">
            <a:extLst>
              <a:ext uri="{FF2B5EF4-FFF2-40B4-BE49-F238E27FC236}">
                <a16:creationId xmlns:a16="http://schemas.microsoft.com/office/drawing/2014/main" id="{2DE885E3-D1CA-4A9F-B799-309D950E6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143" y="6025018"/>
            <a:ext cx="4328532" cy="83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D126B442-6B8F-4E09-8EBA-49E2ABD78C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480139"/>
              </p:ext>
            </p:extLst>
          </p:nvPr>
        </p:nvGraphicFramePr>
        <p:xfrm>
          <a:off x="587375" y="1633100"/>
          <a:ext cx="11123614" cy="2914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3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8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58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5861">
                  <a:extLst>
                    <a:ext uri="{9D8B030D-6E8A-4147-A177-3AD203B41FA5}">
                      <a16:colId xmlns:a16="http://schemas.microsoft.com/office/drawing/2014/main" val="2074995786"/>
                    </a:ext>
                  </a:extLst>
                </a:gridCol>
              </a:tblGrid>
              <a:tr h="752689">
                <a:tc gridSpan="3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8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                     </a:t>
                      </a:r>
                      <a:r>
                        <a:rPr lang="en-US" altLang="zh-TW" sz="2800" b="1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113-1 </a:t>
                      </a:r>
                      <a:r>
                        <a:rPr lang="zh-TW" altLang="en-US" sz="2800" b="1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TW" altLang="en-US" sz="28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經費執行</a:t>
                      </a:r>
                    </a:p>
                  </a:txBody>
                  <a:tcPr marL="17780" marR="17780" marT="0" marB="0" anchor="ctr"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TW" altLang="en-US" sz="28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65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zh-TW" sz="22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8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2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計畫補助金額</a:t>
                      </a:r>
                      <a:endParaRPr lang="zh-TW" sz="22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8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2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執行金額</a:t>
                      </a:r>
                      <a:endParaRPr lang="zh-TW" sz="22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8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2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執行率</a:t>
                      </a:r>
                      <a:endParaRPr lang="zh-TW" sz="22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8980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60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kern="100" dirty="0"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經常門</a:t>
                      </a:r>
                      <a:endParaRPr lang="zh-TW" sz="2200" b="1" kern="100" dirty="0"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2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125</a:t>
                      </a:r>
                      <a:endParaRPr lang="zh-TW" sz="2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2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125</a:t>
                      </a:r>
                      <a:endParaRPr lang="zh-TW" sz="2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2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100%</a:t>
                      </a:r>
                      <a:endParaRPr lang="zh-TW" altLang="zh-TW" sz="2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82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200" b="1" kern="100" dirty="0"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資本門</a:t>
                      </a:r>
                      <a:endParaRPr lang="zh-TW" sz="2200" b="1" kern="100" dirty="0"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2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196</a:t>
                      </a:r>
                      <a:endParaRPr lang="zh-TW" sz="2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2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190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altLang="zh-TW" sz="22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120</a:t>
                      </a:r>
                      <a:endParaRPr lang="zh-TW" sz="2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2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97.00%</a:t>
                      </a:r>
                      <a:endParaRPr lang="zh-TW" sz="2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1953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>
          <a:xfrm>
            <a:off x="1827532" y="224987"/>
            <a:ext cx="7392668" cy="721395"/>
          </a:xfrm>
        </p:spPr>
        <p:txBody>
          <a:bodyPr/>
          <a:lstStyle/>
          <a:p>
            <a:pPr lvl="0" algn="ctr"/>
            <a:r>
              <a:rPr lang="en-US" altLang="zh-TW" sz="3200" b="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113-7</a:t>
            </a:r>
            <a:r>
              <a:rPr lang="zh-TW" altLang="en-US" sz="3200" b="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技職領航</a:t>
            </a:r>
            <a:r>
              <a:rPr lang="en-US" altLang="zh-TW" sz="3200" b="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-</a:t>
            </a:r>
            <a:r>
              <a:rPr lang="zh-TW" altLang="en-US" sz="3200" b="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適性多元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cs typeface="Times New Roman" panose="02020603050405020304" pitchFamily="18" charset="0"/>
              </a:rPr>
              <a:t>達成成效</a:t>
            </a:r>
            <a:endParaRPr lang="zh-TW" altLang="en-US" sz="3200" dirty="0">
              <a:latin typeface="標楷體" pitchFamily="65" charset="-120"/>
              <a:ea typeface="標楷體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" name="Picture 3" descr="C:\Users\user\Desktop\105均質化記者會\中一區均質化計畫辦理成果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143" y="6025018"/>
            <a:ext cx="4328532" cy="83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105均質化記者會\12年國民基本教育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27"/>
            <a:ext cx="2041525" cy="142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D334EFE5-12A7-4B5D-A3C5-9BE7632C4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782932"/>
              </p:ext>
            </p:extLst>
          </p:nvPr>
        </p:nvGraphicFramePr>
        <p:xfrm>
          <a:off x="587375" y="1350508"/>
          <a:ext cx="11123613" cy="20549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81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2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98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817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113-7-1</a:t>
                      </a:r>
                      <a:r>
                        <a:rPr lang="zh-TW" altLang="en-US" sz="2800" b="1" kern="1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技職領航</a:t>
                      </a:r>
                      <a:r>
                        <a:rPr lang="zh-TW" altLang="en-US" sz="2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TW" altLang="en-US" sz="2800" b="1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適性多元</a:t>
                      </a:r>
                      <a:r>
                        <a:rPr lang="zh-TW" altLang="en-US" sz="2800" b="1" kern="1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計畫</a:t>
                      </a:r>
                      <a:endParaRPr lang="zh-TW" altLang="en-US" sz="2800" b="1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133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2000" b="1" kern="0" dirty="0"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量化指標規劃</a:t>
                      </a:r>
                      <a:endParaRPr lang="zh-TW" sz="20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8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目標值</a:t>
                      </a:r>
                      <a:endParaRPr lang="zh-TW" sz="20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8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達成值</a:t>
                      </a:r>
                      <a:endParaRPr lang="zh-TW" sz="20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8980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86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適性學習社區二年級國中學生參與高中職適性探索平均次數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100" dirty="0" smtClean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1.7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 smtClean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1.6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D334EFE5-12A7-4B5D-A3C5-9BE7632C4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775714"/>
              </p:ext>
            </p:extLst>
          </p:nvPr>
        </p:nvGraphicFramePr>
        <p:xfrm>
          <a:off x="596766" y="3687341"/>
          <a:ext cx="11114222" cy="16842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93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6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44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01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113-7-2</a:t>
                      </a:r>
                      <a:r>
                        <a:rPr lang="zh-TW" altLang="en-US" sz="2800" b="0" dirty="0" smtClean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技藝精進 特色課程</a:t>
                      </a:r>
                      <a:r>
                        <a:rPr lang="zh-TW" altLang="en-US" sz="2800" b="1" kern="1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計畫</a:t>
                      </a:r>
                      <a:endParaRPr lang="zh-TW" altLang="en-US" sz="2800" b="1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60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2000" b="1" kern="0" dirty="0"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量化指標規劃</a:t>
                      </a:r>
                      <a:endParaRPr lang="zh-TW" sz="20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8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目標值</a:t>
                      </a:r>
                      <a:endParaRPr lang="zh-TW" sz="20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8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達成值</a:t>
                      </a:r>
                      <a:endParaRPr lang="zh-TW" sz="20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8980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09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20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適性學習社區高中職開設由大專校院教師支援開課科目數</a:t>
                      </a:r>
                      <a:endParaRPr lang="zh-TW" altLang="en-US" sz="20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100" dirty="0" smtClean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00" dirty="0" smtClean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                  </a:t>
                      </a:r>
                      <a:r>
                        <a:rPr lang="en-US" altLang="zh-TW" sz="1600" b="1" kern="100" dirty="0" smtClean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anose="02020603050405020304" pitchFamily="18" charset="0"/>
                        </a:rPr>
                        <a:t>1.8</a:t>
                      </a:r>
                      <a:endParaRPr lang="zh-TW" sz="1600" b="1" kern="100" dirty="0"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954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4569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TW" altLang="en-US" dirty="0"/>
              <a:t>目錄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1" lang="en-US" altLang="zh-CN" dirty="0"/>
              <a:t>CONTENTS</a:t>
            </a:r>
            <a:endParaRPr kumimoji="1"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zh-TW" altLang="en-US" dirty="0"/>
              <a:t>壹</a:t>
            </a:r>
            <a:endParaRPr kumimoji="1"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zh-TW" altLang="en-US" sz="2400" dirty="0"/>
              <a:t>計畫架構</a:t>
            </a:r>
            <a:endParaRPr kumimoji="1" lang="zh-CN" altLang="en-US" sz="2400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TW" altLang="en-US" dirty="0"/>
              <a:t>貳</a:t>
            </a:r>
            <a:endParaRPr kumimoji="1"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kumimoji="1" lang="zh-TW" altLang="en-US" sz="2400" dirty="0"/>
              <a:t>執行成效</a:t>
            </a:r>
            <a:endParaRPr kumimoji="1" lang="zh-CN" altLang="en-US" sz="2400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kumimoji="1" lang="zh-TW" altLang="en-US" dirty="0"/>
              <a:t>參</a:t>
            </a:r>
            <a:endParaRPr kumimoji="1"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sz="2400" dirty="0"/>
              <a:t>檢討建議</a:t>
            </a:r>
          </a:p>
        </p:txBody>
      </p:sp>
      <p:pic>
        <p:nvPicPr>
          <p:cNvPr id="12" name="Picture 2" descr="C:\Users\user\Desktop\105均質化記者會\12年國民基本教育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27"/>
            <a:ext cx="2041525" cy="142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user\Desktop\105均質化記者會\中一區均質化計畫辦理成果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143" y="6025018"/>
            <a:ext cx="4328532" cy="83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8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zh-TW" altLang="en-US" dirty="0"/>
              <a:t>參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zh-TW" altLang="en-US" dirty="0"/>
              <a:t>檢討建議</a:t>
            </a:r>
            <a:endParaRPr kumimoji="1" lang="zh-CN" altLang="en-US" dirty="0"/>
          </a:p>
        </p:txBody>
      </p:sp>
      <p:pic>
        <p:nvPicPr>
          <p:cNvPr id="8" name="Picture 2" descr="C:\Users\user\Desktop\105均質化記者會\12年國民基本教育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27"/>
            <a:ext cx="2041525" cy="142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105均質化記者會\中一區均質化計畫辦理成果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143" y="6025018"/>
            <a:ext cx="4328532" cy="83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78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>
          <a:xfrm>
            <a:off x="3403401" y="3523947"/>
            <a:ext cx="5302783" cy="721395"/>
          </a:xfrm>
        </p:spPr>
        <p:txBody>
          <a:bodyPr/>
          <a:lstStyle/>
          <a:p>
            <a:pPr lvl="0" algn="ctr" defTabSz="914377">
              <a:lnSpc>
                <a:spcPct val="100000"/>
              </a:lnSpc>
              <a:spcBef>
                <a:spcPts val="0"/>
              </a:spcBef>
              <a:defRPr/>
            </a:pPr>
            <a:r>
              <a:rPr lang="zh-TW" altLang="en-US" sz="8000" b="0" kern="1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謝謝指導</a:t>
            </a:r>
            <a:endParaRPr lang="zh-TW" altLang="zh-TW" sz="8000" b="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3" descr="C:\Users\user\Desktop\105均質化記者會\中一區均質化計畫辦理成果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143" y="6025018"/>
            <a:ext cx="4328532" cy="83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105均質化記者會\12年國民基本教育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27"/>
            <a:ext cx="2041525" cy="142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731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zh-TW" altLang="en-US" dirty="0"/>
              <a:t>壹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zh-TW" altLang="en-US" dirty="0"/>
              <a:t>計畫架構</a:t>
            </a:r>
            <a:endParaRPr kumimoji="1" lang="zh-CN" altLang="en-US" dirty="0"/>
          </a:p>
        </p:txBody>
      </p:sp>
      <p:pic>
        <p:nvPicPr>
          <p:cNvPr id="8" name="Picture 2" descr="C:\Users\user\Desktop\105均質化記者會\12年國民基本教育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27"/>
            <a:ext cx="2041525" cy="142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user\Desktop\105均質化記者會\中一區均質化計畫辦理成果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143" y="6025018"/>
            <a:ext cx="4328532" cy="83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52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>
          <a:xfrm>
            <a:off x="1574314" y="258233"/>
            <a:ext cx="5302783" cy="721395"/>
          </a:xfrm>
        </p:spPr>
        <p:txBody>
          <a:bodyPr/>
          <a:lstStyle/>
          <a:p>
            <a:r>
              <a:rPr lang="zh-TW" altLang="en-US" dirty="0"/>
              <a:t>   </a:t>
            </a:r>
            <a:r>
              <a:rPr lang="zh-TW" altLang="en-US" sz="3200" dirty="0"/>
              <a:t>計畫架構</a:t>
            </a:r>
          </a:p>
        </p:txBody>
      </p:sp>
      <p:pic>
        <p:nvPicPr>
          <p:cNvPr id="3" name="Picture 3" descr="C:\Users\user\Desktop\105均質化記者會\中一區均質化計畫辦理成果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143" y="6025018"/>
            <a:ext cx="4328532" cy="83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105均質化記者會\12年國民基本教育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27"/>
            <a:ext cx="2041525" cy="142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1219932091"/>
              </p:ext>
            </p:extLst>
          </p:nvPr>
        </p:nvGraphicFramePr>
        <p:xfrm>
          <a:off x="95250" y="1143000"/>
          <a:ext cx="11998425" cy="4973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17371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>
          <a:xfrm>
            <a:off x="1574314" y="453235"/>
            <a:ext cx="7055336" cy="721395"/>
          </a:xfrm>
        </p:spPr>
        <p:txBody>
          <a:bodyPr/>
          <a:lstStyle/>
          <a:p>
            <a:endParaRPr lang="zh-TW" altLang="en-US" sz="3200" dirty="0"/>
          </a:p>
          <a:p>
            <a:r>
              <a:rPr lang="zh-TW" altLang="en-US" dirty="0"/>
              <a:t>   </a:t>
            </a:r>
            <a:endParaRPr lang="zh-TW" altLang="en-US" sz="3200" dirty="0"/>
          </a:p>
        </p:txBody>
      </p:sp>
      <p:pic>
        <p:nvPicPr>
          <p:cNvPr id="3" name="Picture 3" descr="C:\Users\user\Desktop\105均質化記者會\中一區均質化計畫辦理成果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143" y="6025018"/>
            <a:ext cx="4328532" cy="83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105均質化記者會\12年國民基本教育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27"/>
            <a:ext cx="2041525" cy="142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5"/>
          <p:cNvSpPr>
            <a:spLocks noGrp="1"/>
          </p:cNvSpPr>
          <p:nvPr>
            <p:ph type="title" idx="4294967295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TW" sz="3200" dirty="0" smtClean="0"/>
              <a:t>       </a:t>
            </a:r>
            <a:r>
              <a:rPr lang="en-US" altLang="zh-TW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113-7</a:t>
            </a:r>
            <a:r>
              <a:rPr lang="zh-TW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技職領航 適性多元計畫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457200" y="1580613"/>
            <a:ext cx="11258550" cy="456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TW" sz="28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113-7-1</a:t>
            </a:r>
            <a:r>
              <a:rPr lang="zh-TW" altLang="en-US" sz="28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技職領航 適性多元計畫</a:t>
            </a:r>
            <a:endParaRPr lang="en-US" altLang="zh-TW" sz="28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中一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區</a:t>
            </a:r>
            <a:r>
              <a:rPr lang="en-US" altLang="zh-TW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12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所</a:t>
            </a:r>
            <a:r>
              <a:rPr lang="zh-TW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學校合作辦理社區國中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師、生</a:t>
            </a:r>
            <a:r>
              <a:rPr lang="zh-TW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之職涯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體驗課程</a:t>
            </a:r>
            <a:r>
              <a:rPr lang="zh-TW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讓國中學生</a:t>
            </a:r>
            <a:r>
              <a:rPr lang="zh-TW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由實作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體驗</a:t>
            </a:r>
            <a:r>
              <a:rPr lang="zh-TW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找到</a:t>
            </a:r>
            <a:r>
              <a:rPr lang="zh-TW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自己的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興趣</a:t>
            </a:r>
            <a:r>
              <a:rPr lang="zh-TW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並透由教師</a:t>
            </a:r>
            <a:r>
              <a:rPr lang="zh-TW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引導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，讓</a:t>
            </a:r>
            <a:r>
              <a:rPr lang="zh-TW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學生對職涯做出適切的選擇，以促進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學生</a:t>
            </a:r>
            <a:r>
              <a:rPr lang="zh-TW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適性學習與就近入學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TW" sz="28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113-7-2 </a:t>
            </a:r>
            <a:r>
              <a:rPr lang="zh-TW" altLang="en-US" sz="28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技藝精進 特色課程計畫</a:t>
            </a:r>
            <a:endParaRPr lang="en-US" altLang="zh-TW" sz="2800" b="1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</a:t>
            </a:r>
            <a:r>
              <a:rPr lang="zh-TW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結合大專校院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與社區產業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接軌，</a:t>
            </a:r>
            <a:r>
              <a:rPr lang="zh-TW" altLang="zh-TW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業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界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專家開設特色活動課程，</a:t>
            </a:r>
            <a:r>
              <a:rPr lang="zh-TW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邀請中一區高中職師生參與，達到校際交流、資源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相互</a:t>
            </a:r>
            <a:r>
              <a:rPr lang="zh-TW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共享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1200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endParaRPr lang="zh-TW" altLang="en-US" sz="12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1428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zh-TW" altLang="en-US" dirty="0"/>
              <a:t>貳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zh-TW" altLang="en-US" dirty="0"/>
              <a:t>執行成效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8814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09AABC05-CBE1-4B84-AABF-0D51C69A44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190356"/>
              </p:ext>
            </p:extLst>
          </p:nvPr>
        </p:nvGraphicFramePr>
        <p:xfrm>
          <a:off x="822834" y="1299547"/>
          <a:ext cx="11094972" cy="47254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34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4629">
                  <a:extLst>
                    <a:ext uri="{9D8B030D-6E8A-4147-A177-3AD203B41FA5}">
                      <a16:colId xmlns:a16="http://schemas.microsoft.com/office/drawing/2014/main" val="3654290359"/>
                    </a:ext>
                  </a:extLst>
                </a:gridCol>
                <a:gridCol w="1547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7220">
                  <a:extLst>
                    <a:ext uri="{9D8B030D-6E8A-4147-A177-3AD203B41FA5}">
                      <a16:colId xmlns:a16="http://schemas.microsoft.com/office/drawing/2014/main" val="1291736268"/>
                    </a:ext>
                  </a:extLst>
                </a:gridCol>
                <a:gridCol w="1665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5637">
                  <a:extLst>
                    <a:ext uri="{9D8B030D-6E8A-4147-A177-3AD203B41FA5}">
                      <a16:colId xmlns:a16="http://schemas.microsoft.com/office/drawing/2014/main" val="2906383622"/>
                    </a:ext>
                  </a:extLst>
                </a:gridCol>
              </a:tblGrid>
              <a:tr h="768494">
                <a:tc gridSpan="6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800" b="1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113-7-1</a:t>
                      </a:r>
                      <a:r>
                        <a:rPr lang="zh-TW" altLang="en-US" sz="2800" b="1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技職領航</a:t>
                      </a:r>
                      <a:r>
                        <a:rPr lang="zh-TW" altLang="en-US" sz="2800" b="1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適性多元</a:t>
                      </a:r>
                      <a:r>
                        <a:rPr lang="zh-TW" altLang="en-US" sz="2800" b="1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計畫</a:t>
                      </a:r>
                      <a:endParaRPr lang="zh-TW" altLang="en-US" sz="28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69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辦理日期</a:t>
                      </a:r>
                      <a:endParaRPr lang="zh-TW" sz="20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8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參與國中</a:t>
                      </a:r>
                      <a:endParaRPr lang="zh-TW" sz="20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8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班級</a:t>
                      </a:r>
                      <a:endParaRPr lang="zh-TW" sz="20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8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場次</a:t>
                      </a:r>
                      <a:endParaRPr lang="zh-TW" sz="20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8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國中生人數</a:t>
                      </a:r>
                      <a:endParaRPr lang="zh-TW" sz="20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8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滿意度</a:t>
                      </a:r>
                      <a:endParaRPr lang="zh-TW" sz="20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8980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7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113.10.16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北勢國中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12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180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98</a:t>
                      </a: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%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7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113.10.31</a:t>
                      </a:r>
                      <a:endParaRPr lang="zh-TW" alt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嶺東國中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8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131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99%</a:t>
                      </a:r>
                      <a:endParaRPr lang="zh-TW" alt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523039"/>
                  </a:ext>
                </a:extLst>
              </a:tr>
              <a:tr h="5634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113.11.06</a:t>
                      </a:r>
                      <a:endParaRPr lang="zh-TW" alt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大華國中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16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24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431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97%</a:t>
                      </a:r>
                      <a:endParaRPr lang="zh-TW" alt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739739"/>
                  </a:ext>
                </a:extLst>
              </a:tr>
              <a:tr h="5634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113.11.13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龍井國中</a:t>
                      </a:r>
                      <a:endParaRPr lang="zh-TW" alt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10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114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98%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638616"/>
                  </a:ext>
                </a:extLst>
              </a:tr>
              <a:tr h="5634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113.12.04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安和國中</a:t>
                      </a:r>
                      <a:endParaRPr lang="zh-TW" alt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10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16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221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98%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34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113.12.05</a:t>
                      </a:r>
                      <a:endParaRPr lang="zh-TW" alt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大道國中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9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14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206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99%</a:t>
                      </a:r>
                      <a:endParaRPr lang="zh-TW" altLang="zh-TW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564288"/>
                  </a:ext>
                </a:extLst>
              </a:tr>
            </a:tbl>
          </a:graphicData>
        </a:graphic>
      </p:graphicFrame>
      <p:pic>
        <p:nvPicPr>
          <p:cNvPr id="4" name="Picture 3" descr="C:\Users\user\Desktop\105均質化記者會\中一區均質化計畫辦理成果-01.png">
            <a:extLst>
              <a:ext uri="{FF2B5EF4-FFF2-40B4-BE49-F238E27FC236}">
                <a16:creationId xmlns:a16="http://schemas.microsoft.com/office/drawing/2014/main" id="{72C32846-B0D9-4682-95FC-2130F4F21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143" y="6025018"/>
            <a:ext cx="4328532" cy="83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105均質化記者會\12年國民基本教育-01.png">
            <a:extLst>
              <a:ext uri="{FF2B5EF4-FFF2-40B4-BE49-F238E27FC236}">
                <a16:creationId xmlns:a16="http://schemas.microsoft.com/office/drawing/2014/main" id="{22A20AC7-E6F1-418F-A833-C66BC72C9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27"/>
            <a:ext cx="2041525" cy="142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版面配置區 1">
            <a:extLst>
              <a:ext uri="{FF2B5EF4-FFF2-40B4-BE49-F238E27FC236}">
                <a16:creationId xmlns:a16="http://schemas.microsoft.com/office/drawing/2014/main" id="{7ED88560-60E0-4A6B-953F-CDA7715DA9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27532" y="224987"/>
            <a:ext cx="7392668" cy="721395"/>
          </a:xfrm>
        </p:spPr>
        <p:txBody>
          <a:bodyPr/>
          <a:lstStyle/>
          <a:p>
            <a:pPr algn="ctr"/>
            <a:r>
              <a:rPr lang="zh-TW" altLang="en-US" sz="3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技職領航  適性多元</a:t>
            </a:r>
            <a:r>
              <a:rPr lang="zh-TW" altLang="en-US" sz="3200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anose="02020603050405020304" pitchFamily="18" charset="0"/>
              </a:rPr>
              <a:t>辦理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  <a:cs typeface="Times New Roman" panose="02020603050405020304" pitchFamily="18" charset="0"/>
              </a:rPr>
              <a:t>成果</a:t>
            </a:r>
          </a:p>
        </p:txBody>
      </p:sp>
    </p:spTree>
    <p:extLst>
      <p:ext uri="{BB962C8B-B14F-4D97-AF65-F5344CB8AC3E}">
        <p14:creationId xmlns:p14="http://schemas.microsoft.com/office/powerpoint/2010/main" val="536797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>
          <a:xfrm>
            <a:off x="1827531" y="224987"/>
            <a:ext cx="9318523" cy="721395"/>
          </a:xfrm>
        </p:spPr>
        <p:txBody>
          <a:bodyPr/>
          <a:lstStyle/>
          <a:p>
            <a:pPr lvl="0"/>
            <a:r>
              <a:rPr lang="en-US" altLang="zh-TW" sz="32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113-7-1</a:t>
            </a:r>
            <a:r>
              <a:rPr lang="zh-TW" altLang="en-US" sz="3200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技職領航 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適性多元</a:t>
            </a:r>
            <a:r>
              <a:rPr lang="zh-TW" altLang="en-US" sz="3200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活動</a:t>
            </a:r>
            <a:r>
              <a:rPr lang="zh-TW" altLang="en-US" sz="3200" dirty="0" smtClean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200" dirty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–</a:t>
            </a:r>
            <a:r>
              <a:rPr lang="zh-TW" alt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 smtClean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北勢國中 </a:t>
            </a:r>
            <a:r>
              <a:rPr lang="en-US" altLang="zh-TW" sz="3200" dirty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en-US" altLang="zh-TW" sz="3200" dirty="0" smtClean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1/7)</a:t>
            </a:r>
            <a:endParaRPr lang="zh-TW" altLang="en-US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 descr="C:\Users\user\Desktop\105均質化記者會\中一區均質化計畫辦理成果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143" y="6025018"/>
            <a:ext cx="4328532" cy="83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105均質化記者會\12年國民基本教育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27"/>
            <a:ext cx="2041525" cy="142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AC26CA31-C5D6-4AAF-85A8-C1B5939E8F0C}"/>
              </a:ext>
            </a:extLst>
          </p:cNvPr>
          <p:cNvSpPr txBox="1"/>
          <p:nvPr/>
        </p:nvSpPr>
        <p:spPr>
          <a:xfrm>
            <a:off x="194427" y="1519213"/>
            <a:ext cx="11627459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281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113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年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10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月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16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日</a:t>
            </a:r>
            <a:r>
              <a:rPr kumimoji="1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（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週</a:t>
            </a:r>
            <a:r>
              <a:rPr kumimoji="1"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三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）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12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：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45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～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15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：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25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辦理</a:t>
            </a:r>
            <a:r>
              <a:rPr kumimoji="1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</a:t>
            </a:r>
            <a:r>
              <a:rPr kumimoji="1"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辦理北勢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國中</a:t>
            </a:r>
            <a:r>
              <a:rPr lang="zh-TW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適性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職涯</a:t>
            </a:r>
            <a:r>
              <a:rPr lang="zh-TW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探索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課程</a:t>
            </a:r>
            <a:r>
              <a:rPr kumimoji="1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，學生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分成</a:t>
            </a:r>
            <a:r>
              <a:rPr kumimoji="1"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6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組</a:t>
            </a:r>
            <a:r>
              <a:rPr kumimoji="1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</a:t>
            </a:r>
            <a:r>
              <a:rPr kumimoji="1"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每位學生參與</a:t>
            </a:r>
            <a:r>
              <a:rPr kumimoji="1"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</a:t>
            </a:r>
            <a:r>
              <a:rPr kumimoji="1"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場職涯課程，本次共</a:t>
            </a:r>
            <a:r>
              <a:rPr kumimoji="1"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辦理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12</a:t>
            </a:r>
            <a:r>
              <a:rPr kumimoji="1"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場次</a:t>
            </a:r>
            <a:r>
              <a:rPr kumimoji="1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課程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。</a:t>
            </a:r>
            <a:r>
              <a:rPr kumimoji="1"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北勢國中</a:t>
            </a:r>
            <a:r>
              <a:rPr kumimoji="1"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參與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教</a:t>
            </a:r>
            <a:r>
              <a:rPr kumimoji="1"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師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9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人</a:t>
            </a:r>
            <a:r>
              <a:rPr kumimoji="1"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學生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180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人</a:t>
            </a:r>
            <a:r>
              <a:rPr kumimoji="1"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，活動滿意度高達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98%</a:t>
            </a:r>
            <a:r>
              <a:rPr kumimoji="1"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40991" y="3279066"/>
            <a:ext cx="34211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2000" b="1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小小賽車手 體驗</a:t>
            </a:r>
            <a:r>
              <a:rPr lang="zh-TW" altLang="en-US" sz="2000" b="1" kern="0" dirty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營</a:t>
            </a:r>
            <a:r>
              <a:rPr lang="en-US" altLang="zh-TW" sz="2000" b="1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(</a:t>
            </a:r>
            <a:r>
              <a:rPr lang="zh-TW" altLang="en-US" sz="2000" b="1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汽車科</a:t>
            </a:r>
            <a:r>
              <a:rPr lang="en-US" altLang="zh-TW" sz="2000" b="1" kern="0" dirty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)</a:t>
            </a:r>
            <a:endParaRPr lang="zh-TW" altLang="en-US" sz="2000" b="1" kern="0" dirty="0"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8238953" y="3279067"/>
            <a:ext cx="33809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2000" b="1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吧</a:t>
            </a:r>
            <a:r>
              <a:rPr lang="zh-TW" altLang="en-US" sz="2000" b="1" kern="0" dirty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檯</a:t>
            </a:r>
            <a:r>
              <a:rPr lang="en-US" altLang="zh-TW" sz="2000" b="1" kern="0" dirty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Cool</a:t>
            </a:r>
            <a:r>
              <a:rPr lang="zh-TW" altLang="en-US" sz="2000" b="1" kern="0" dirty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調飲體驗營</a:t>
            </a:r>
            <a:r>
              <a:rPr lang="en-US" altLang="zh-TW" sz="2000" b="1" kern="0" dirty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(</a:t>
            </a:r>
            <a:r>
              <a:rPr lang="zh-TW" altLang="en-US" sz="2000" b="1" kern="0" dirty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觀光科</a:t>
            </a:r>
            <a:r>
              <a:rPr lang="en-US" altLang="zh-TW" sz="2000" b="1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)</a:t>
            </a:r>
            <a:endParaRPr lang="zh-TW" altLang="en-US" sz="20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9CE13A9-DC0A-45EE-9378-C01E8E34364A}"/>
              </a:ext>
            </a:extLst>
          </p:cNvPr>
          <p:cNvSpPr txBox="1"/>
          <p:nvPr/>
        </p:nvSpPr>
        <p:spPr>
          <a:xfrm>
            <a:off x="4450844" y="3337638"/>
            <a:ext cx="3114621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b="1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百變胸章趣 體驗</a:t>
            </a:r>
            <a:r>
              <a:rPr lang="zh-TW" altLang="en-US" b="1" kern="0" dirty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營</a:t>
            </a:r>
            <a:r>
              <a:rPr lang="en-US" altLang="zh-TW" b="1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(</a:t>
            </a:r>
            <a:r>
              <a:rPr lang="zh-TW" altLang="en-US" b="1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多媒科</a:t>
            </a:r>
            <a:r>
              <a:rPr lang="en-US" altLang="zh-TW" b="1" kern="0" dirty="0"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)</a:t>
            </a:r>
            <a:endParaRPr lang="zh-TW" altLang="en-US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09" y="3790070"/>
            <a:ext cx="3352044" cy="25146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703" y="3790070"/>
            <a:ext cx="3738440" cy="265407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222" y="3735571"/>
            <a:ext cx="3475664" cy="227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99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105均質化記者會\12年國民基本教育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27"/>
            <a:ext cx="2041525" cy="142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版面配置區 1"/>
          <p:cNvSpPr txBox="1">
            <a:spLocks/>
          </p:cNvSpPr>
          <p:nvPr/>
        </p:nvSpPr>
        <p:spPr>
          <a:xfrm>
            <a:off x="1827531" y="224987"/>
            <a:ext cx="9337773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113-7-1 </a:t>
            </a:r>
            <a:r>
              <a:rPr lang="zh-TW" altLang="en-US" sz="3200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技職領航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適性多元</a:t>
            </a:r>
            <a:r>
              <a:rPr lang="zh-TW" altLang="en-US" sz="3200" dirty="0" smtClean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活動 </a:t>
            </a:r>
            <a:r>
              <a:rPr lang="en-US" altLang="zh-TW" sz="3200" dirty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–</a:t>
            </a:r>
            <a:r>
              <a:rPr lang="zh-TW" alt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 smtClean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嶺東國中 </a:t>
            </a:r>
            <a:r>
              <a:rPr lang="en-US" altLang="zh-TW" sz="3200" dirty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en-US" altLang="zh-TW" sz="3200" dirty="0" smtClean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2/7)</a:t>
            </a:r>
            <a:endParaRPr lang="zh-TW" altLang="en-US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C26CA31-C5D6-4AAF-85A8-C1B5939E8F0C}"/>
              </a:ext>
            </a:extLst>
          </p:cNvPr>
          <p:cNvSpPr txBox="1"/>
          <p:nvPr/>
        </p:nvSpPr>
        <p:spPr>
          <a:xfrm>
            <a:off x="194427" y="1519213"/>
            <a:ext cx="11725095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281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113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年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10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月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31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日</a:t>
            </a:r>
            <a:r>
              <a:rPr kumimoji="1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（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週</a:t>
            </a:r>
            <a:r>
              <a:rPr kumimoji="1"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四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）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r>
              <a:rPr kumimoji="1"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12</a:t>
            </a:r>
            <a:r>
              <a:rPr kumimoji="1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：</a:t>
            </a:r>
            <a:r>
              <a:rPr kumimoji="1"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50</a:t>
            </a:r>
            <a:r>
              <a:rPr kumimoji="1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～</a:t>
            </a:r>
            <a:r>
              <a:rPr kumimoji="1"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14</a:t>
            </a:r>
            <a:r>
              <a:rPr kumimoji="1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：</a:t>
            </a:r>
            <a:r>
              <a:rPr kumimoji="1"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35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辦理</a:t>
            </a:r>
            <a:r>
              <a:rPr kumimoji="1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</a:t>
            </a:r>
            <a:r>
              <a:rPr kumimoji="1"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辦理嶺東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國中</a:t>
            </a:r>
            <a:r>
              <a:rPr lang="zh-TW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適性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職涯</a:t>
            </a:r>
            <a:r>
              <a:rPr lang="zh-TW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探索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課程</a:t>
            </a:r>
            <a:r>
              <a:rPr kumimoji="1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，學生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分成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4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組</a:t>
            </a:r>
            <a:r>
              <a:rPr kumimoji="1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</a:t>
            </a:r>
            <a:r>
              <a:rPr kumimoji="1"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每位學生</a:t>
            </a:r>
            <a:r>
              <a:rPr kumimoji="1"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參與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</a:t>
            </a:r>
            <a:r>
              <a:rPr kumimoji="1"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場</a:t>
            </a:r>
            <a:r>
              <a:rPr kumimoji="1"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職涯課程，本次共</a:t>
            </a:r>
            <a:r>
              <a:rPr kumimoji="1"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辦理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8</a:t>
            </a:r>
            <a:r>
              <a:rPr kumimoji="1"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場次</a:t>
            </a:r>
            <a:r>
              <a:rPr kumimoji="1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課程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。</a:t>
            </a:r>
            <a:r>
              <a:rPr kumimoji="1"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嶺東國中</a:t>
            </a:r>
            <a:r>
              <a:rPr kumimoji="1"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參與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教師</a:t>
            </a:r>
            <a:r>
              <a:rPr kumimoji="1"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4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人</a:t>
            </a:r>
            <a:r>
              <a:rPr kumimoji="1"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學生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131</a:t>
            </a:r>
            <a:r>
              <a:rPr kumimoji="1" lang="zh-TW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人</a:t>
            </a:r>
            <a:r>
              <a:rPr kumimoji="1"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，活動滿意度高達 </a:t>
            </a:r>
            <a:r>
              <a:rPr kumimoji="1"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98%</a:t>
            </a:r>
            <a:r>
              <a:rPr kumimoji="1"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Picture 3" descr="C:\Users\user\Desktop\105均質化記者會\中一區均質化計畫辦理成果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143" y="6025018"/>
            <a:ext cx="4328532" cy="83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457962" y="3357179"/>
            <a:ext cx="3402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吧檯</a:t>
            </a:r>
            <a:r>
              <a:rPr lang="en-US" altLang="zh-TW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Cool</a:t>
            </a:r>
            <a:r>
              <a:rPr lang="zh-TW" altLang="en-US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調飲體驗營 </a:t>
            </a:r>
            <a:r>
              <a:rPr lang="en-US" altLang="zh-TW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觀光科</a:t>
            </a:r>
            <a:r>
              <a:rPr lang="en-US" altLang="zh-TW" sz="2000" b="1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2000" b="1" kern="0" dirty="0"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306887" y="3357179"/>
            <a:ext cx="3402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電子趣味</a:t>
            </a:r>
            <a:r>
              <a:rPr lang="en-US" altLang="zh-TW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GO </a:t>
            </a:r>
            <a:r>
              <a:rPr lang="zh-TW" altLang="en-US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體驗營</a:t>
            </a:r>
            <a:r>
              <a:rPr lang="en-US" altLang="zh-TW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(</a:t>
            </a:r>
            <a:r>
              <a:rPr lang="zh-TW" altLang="en-US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電子科</a:t>
            </a:r>
            <a:r>
              <a:rPr lang="en-US" altLang="zh-TW" sz="2000" b="1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2000" b="1" kern="0" dirty="0"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273161" y="3332129"/>
            <a:ext cx="3402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2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超商小達人體驗營（商營科）</a:t>
            </a:r>
            <a:endParaRPr lang="zh-TW" altLang="en-US" sz="2000" b="1" kern="0" dirty="0"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80" y="3824572"/>
            <a:ext cx="3499518" cy="262463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441" y="3824572"/>
            <a:ext cx="3575982" cy="2693162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812" y="3815466"/>
            <a:ext cx="3519885" cy="221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08557"/>
      </p:ext>
    </p:extLst>
  </p:cSld>
  <p:clrMapOvr>
    <a:masterClrMapping/>
  </p:clrMapOvr>
</p:sld>
</file>

<file path=ppt/theme/theme1.xml><?xml version="1.0" encoding="utf-8"?>
<a:theme xmlns:a="http://schemas.openxmlformats.org/drawingml/2006/main" name="模板页面">
  <a:themeElements>
    <a:clrScheme name="自定义 39">
      <a:dk1>
        <a:srgbClr val="000000"/>
      </a:dk1>
      <a:lt1>
        <a:srgbClr val="FFFFFF"/>
      </a:lt1>
      <a:dk2>
        <a:srgbClr val="000000"/>
      </a:dk2>
      <a:lt2>
        <a:srgbClr val="FFFDFD"/>
      </a:lt2>
      <a:accent1>
        <a:srgbClr val="39A9DE"/>
      </a:accent1>
      <a:accent2>
        <a:srgbClr val="838FD4"/>
      </a:accent2>
      <a:accent3>
        <a:srgbClr val="41C0B8"/>
      </a:accent3>
      <a:accent4>
        <a:srgbClr val="91CE6F"/>
      </a:accent4>
      <a:accent5>
        <a:srgbClr val="A0CD4E"/>
      </a:accent5>
      <a:accent6>
        <a:srgbClr val="515151"/>
      </a:accent6>
      <a:hlink>
        <a:srgbClr val="0563C1"/>
      </a:hlink>
      <a:folHlink>
        <a:srgbClr val="954F72"/>
      </a:folHlink>
    </a:clrScheme>
    <a:fontScheme name="自定义 46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lnSpc>
            <a:spcPct val="130000"/>
          </a:lnSpc>
          <a:defRPr sz="1200"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lnSpc>
            <a:spcPct val="130000"/>
          </a:lnSpc>
          <a:spcBef>
            <a:spcPts val="600"/>
          </a:spcBef>
          <a:defRPr sz="1200" kern="0" dirty="0">
            <a:latin typeface="微软雅黑" panose="020B0503020204020204" pitchFamily="34" charset="-122"/>
            <a:ea typeface="微软雅黑" panose="020B0503020204020204" pitchFamily="34" charset="-122"/>
            <a:cs typeface="+mn-ea"/>
            <a:sym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11811</TotalTime>
  <Words>1515</Words>
  <Application>Microsoft Office PowerPoint</Application>
  <PresentationFormat>寬螢幕</PresentationFormat>
  <Paragraphs>213</Paragraphs>
  <Slides>21</Slides>
  <Notes>16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21</vt:i4>
      </vt:variant>
    </vt:vector>
  </HeadingPairs>
  <TitlesOfParts>
    <vt:vector size="33" baseType="lpstr">
      <vt:lpstr>微软雅黑</vt:lpstr>
      <vt:lpstr>微软雅黑</vt:lpstr>
      <vt:lpstr>宋体</vt:lpstr>
      <vt:lpstr>新細明體</vt:lpstr>
      <vt:lpstr>標楷體</vt:lpstr>
      <vt:lpstr>Arial</vt:lpstr>
      <vt:lpstr>Calibri</vt:lpstr>
      <vt:lpstr>Century Gothic</vt:lpstr>
      <vt:lpstr>Segoe UI Light</vt:lpstr>
      <vt:lpstr>Times New Roman</vt:lpstr>
      <vt:lpstr>模板页面</vt:lpstr>
      <vt:lpstr>OfficePLUS</vt:lpstr>
      <vt:lpstr>PowerPoint 簡報</vt:lpstr>
      <vt:lpstr>PowerPoint 簡報</vt:lpstr>
      <vt:lpstr>PowerPoint 簡報</vt:lpstr>
      <vt:lpstr>PowerPoint 簡報</vt:lpstr>
      <vt:lpstr>       113-7技職領航 適性多元計畫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OfficePLUS</dc:creator>
  <cp:lastModifiedBy>user</cp:lastModifiedBy>
  <cp:revision>797</cp:revision>
  <cp:lastPrinted>2019-12-01T07:50:04Z</cp:lastPrinted>
  <dcterms:created xsi:type="dcterms:W3CDTF">2015-08-18T02:51:41Z</dcterms:created>
  <dcterms:modified xsi:type="dcterms:W3CDTF">2024-12-18T15:24:23Z</dcterms:modified>
</cp:coreProperties>
</file>